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5" r:id="rId4"/>
    <p:sldMasterId id="214748373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Hanken Grotesk Medium"/>
      <p:regular r:id="rId42"/>
      <p:bold r:id="rId43"/>
      <p:italic r:id="rId44"/>
      <p:boldItalic r:id="rId45"/>
    </p:embeddedFont>
    <p:embeddedFont>
      <p:font typeface="Hanken Grotesk"/>
      <p:regular r:id="rId46"/>
      <p:bold r:id="rId47"/>
      <p:italic r:id="rId48"/>
      <p:boldItalic r:id="rId49"/>
    </p:embeddedFont>
    <p:embeddedFont>
      <p:font typeface="Hanken Grotesk SemiBold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Hanken Grotesk Light"/>
      <p:regular r:id="rId58"/>
      <p:bold r:id="rId59"/>
      <p:italic r:id="rId60"/>
      <p:boldItalic r:id="rId61"/>
    </p:embeddedFont>
    <p:embeddedFont>
      <p:font typeface="Inter Black"/>
      <p:bold r:id="rId62"/>
      <p:boldItalic r:id="rId63"/>
    </p:embeddedFont>
    <p:embeddedFont>
      <p:font typeface="Neuton Light"/>
      <p:regular r:id="rId64"/>
      <p:bold r:id="rId65"/>
      <p:boldItalic r:id="rId66"/>
    </p:embeddedFont>
    <p:embeddedFont>
      <p:font typeface="Inter Light"/>
      <p:regular r:id="rId67"/>
      <p:bold r:id="rId68"/>
      <p:italic r:id="rId69"/>
      <p:boldItalic r:id="rId70"/>
    </p:embeddedFont>
    <p:embeddedFont>
      <p:font typeface="Inter SemiBold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Neuton"/>
      <p:regular r:id="rId79"/>
      <p:bold r:id="rId80"/>
      <p:italic r:id="rId81"/>
    </p:embeddedFont>
    <p:embeddedFont>
      <p:font typeface="Inter Medium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Medium-italic.fntdata"/><Relationship Id="rId83" Type="http://schemas.openxmlformats.org/officeDocument/2006/relationships/font" Target="fonts/InterMedium-bold.fntdata"/><Relationship Id="rId42" Type="http://schemas.openxmlformats.org/officeDocument/2006/relationships/font" Target="fonts/HankenGroteskMedium-regular.fntdata"/><Relationship Id="rId41" Type="http://schemas.openxmlformats.org/officeDocument/2006/relationships/slide" Target="slides/slide35.xml"/><Relationship Id="rId85" Type="http://schemas.openxmlformats.org/officeDocument/2006/relationships/font" Target="fonts/InterMedium-boldItalic.fntdata"/><Relationship Id="rId44" Type="http://schemas.openxmlformats.org/officeDocument/2006/relationships/font" Target="fonts/HankenGroteskMedium-italic.fntdata"/><Relationship Id="rId43" Type="http://schemas.openxmlformats.org/officeDocument/2006/relationships/font" Target="fonts/HankenGroteskMedium-bold.fntdata"/><Relationship Id="rId46" Type="http://schemas.openxmlformats.org/officeDocument/2006/relationships/font" Target="fonts/HankenGrotesk-regular.fntdata"/><Relationship Id="rId45" Type="http://schemas.openxmlformats.org/officeDocument/2006/relationships/font" Target="fonts/HankenGroteskMedium-boldItalic.fntdata"/><Relationship Id="rId80" Type="http://schemas.openxmlformats.org/officeDocument/2006/relationships/font" Target="fonts/Neuton-bold.fntdata"/><Relationship Id="rId82" Type="http://schemas.openxmlformats.org/officeDocument/2006/relationships/font" Target="fonts/InterMedium-regular.fntdata"/><Relationship Id="rId81" Type="http://schemas.openxmlformats.org/officeDocument/2006/relationships/font" Target="fonts/Neuton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ankenGrotesk-italic.fntdata"/><Relationship Id="rId47" Type="http://schemas.openxmlformats.org/officeDocument/2006/relationships/font" Target="fonts/HankenGrotesk-bold.fntdata"/><Relationship Id="rId49" Type="http://schemas.openxmlformats.org/officeDocument/2006/relationships/font" Target="fonts/HankenGrotes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SemiBold-italic.fntdata"/><Relationship Id="rId72" Type="http://schemas.openxmlformats.org/officeDocument/2006/relationships/font" Target="fonts/InterSemiBold-bold.fntdata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font" Target="fonts/InterSemiBold-boldItalic.fntdata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79" Type="http://schemas.openxmlformats.org/officeDocument/2006/relationships/font" Target="fonts/Neuton-regular.fntdata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font" Target="fonts/InterSemiBold-regular.fntdata"/><Relationship Id="rId70" Type="http://schemas.openxmlformats.org/officeDocument/2006/relationships/font" Target="fonts/Inter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Black-bold.fntdata"/><Relationship Id="rId61" Type="http://schemas.openxmlformats.org/officeDocument/2006/relationships/font" Target="fonts/HankenGrotesk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NeutonLight-regular.fntdata"/><Relationship Id="rId63" Type="http://schemas.openxmlformats.org/officeDocument/2006/relationships/font" Target="fonts/Inter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Neuton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NeutonLight-bold.fntdata"/><Relationship Id="rId24" Type="http://schemas.openxmlformats.org/officeDocument/2006/relationships/slide" Target="slides/slide18.xml"/><Relationship Id="rId68" Type="http://schemas.openxmlformats.org/officeDocument/2006/relationships/font" Target="fonts/InterLight-bold.fntdata"/><Relationship Id="rId23" Type="http://schemas.openxmlformats.org/officeDocument/2006/relationships/slide" Target="slides/slide17.xml"/><Relationship Id="rId67" Type="http://schemas.openxmlformats.org/officeDocument/2006/relationships/font" Target="fonts/InterLight-regular.fntdata"/><Relationship Id="rId60" Type="http://schemas.openxmlformats.org/officeDocument/2006/relationships/font" Target="fonts/HankenGrotesk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ankenGroteskSemiBold-bold.fntdata"/><Relationship Id="rId50" Type="http://schemas.openxmlformats.org/officeDocument/2006/relationships/font" Target="fonts/HankenGroteskSemiBold-regular.fntdata"/><Relationship Id="rId53" Type="http://schemas.openxmlformats.org/officeDocument/2006/relationships/font" Target="fonts/HankenGroteskSemiBold-boldItalic.fntdata"/><Relationship Id="rId52" Type="http://schemas.openxmlformats.org/officeDocument/2006/relationships/font" Target="fonts/HankenGroteskSemiBold-italic.fntdata"/><Relationship Id="rId11" Type="http://schemas.openxmlformats.org/officeDocument/2006/relationships/slide" Target="slides/slide5.xml"/><Relationship Id="rId55" Type="http://schemas.openxmlformats.org/officeDocument/2006/relationships/font" Target="fonts/Inter-bold.fntdata"/><Relationship Id="rId10" Type="http://schemas.openxmlformats.org/officeDocument/2006/relationships/slide" Target="slides/slide4.xml"/><Relationship Id="rId54" Type="http://schemas.openxmlformats.org/officeDocument/2006/relationships/font" Target="fonts/Inter-regular.fntdata"/><Relationship Id="rId13" Type="http://schemas.openxmlformats.org/officeDocument/2006/relationships/slide" Target="slides/slide7.xml"/><Relationship Id="rId57" Type="http://schemas.openxmlformats.org/officeDocument/2006/relationships/font" Target="fonts/Inter-boldItalic.fntdata"/><Relationship Id="rId12" Type="http://schemas.openxmlformats.org/officeDocument/2006/relationships/slide" Target="slides/slide6.xml"/><Relationship Id="rId56" Type="http://schemas.openxmlformats.org/officeDocument/2006/relationships/font" Target="fonts/Inter-italic.fntdata"/><Relationship Id="rId15" Type="http://schemas.openxmlformats.org/officeDocument/2006/relationships/slide" Target="slides/slide9.xml"/><Relationship Id="rId59" Type="http://schemas.openxmlformats.org/officeDocument/2006/relationships/font" Target="fonts/HankenGroteskLight-bold.fntdata"/><Relationship Id="rId14" Type="http://schemas.openxmlformats.org/officeDocument/2006/relationships/slide" Target="slides/slide8.xml"/><Relationship Id="rId58" Type="http://schemas.openxmlformats.org/officeDocument/2006/relationships/font" Target="fonts/HankenGrotesk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751b61bc9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5751b61bc9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5751b61bc9_4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5751b61bc9_4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5751b61bc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5751b61bc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5751b61bc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5751b61bc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5751b61bc9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5751b61bc9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5751b61bc9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5751b61bc9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5751b61bc9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5751b61bc9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751b61bc9_1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751b61bc9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5751b61bc9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5751b61bc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5751b61bc9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5751b61bc9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5751b61bc9_0_1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5751b61bc9_0_1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751b61bc9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751b61bc9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5751b61bc9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5751b61bc9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5751b61bc9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5751b61bc9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5751b61bc9_0_2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5751b61bc9_0_2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5751b61bc9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5751b61bc9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5751b61bc9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5751b61bc9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5751b61bc9_0_2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5751b61bc9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5751b61bc9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5751b61bc9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5751b61bc9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5751b61bc9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35751b61bc9_2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35751b61bc9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5751b61bc9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5751b61bc9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5751b61bc9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5751b61bc9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5751b61bc9_1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5751b61bc9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57617181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57617181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5751b61bc9_0_2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5751b61bc9_0_2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5751b61bc9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5751b61bc9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59ccea23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359ccea23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5751b61bc9_0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5751b61bc9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5751b61bc9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5751b61bc9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576171814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57617181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5751b61bc9_8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5751b61bc9_8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751b61bc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751b61bc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5751b61bc9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5751b61bc9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5751b61bc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5751b61bc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ckground">
  <p:cSld name="CUSTOM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7_1_1_1_1_1_1_1_1_1_1_1_1_1_1_1_1_5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2" type="title"/>
          </p:nvPr>
        </p:nvSpPr>
        <p:spPr>
          <a:xfrm>
            <a:off x="33251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4" name="Google Shape;144;p11"/>
          <p:cNvSpPr txBox="1"/>
          <p:nvPr>
            <p:ph idx="3" type="title"/>
          </p:nvPr>
        </p:nvSpPr>
        <p:spPr>
          <a:xfrm>
            <a:off x="227250" y="12772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5" name="Google Shape;145;p11"/>
          <p:cNvSpPr txBox="1"/>
          <p:nvPr>
            <p:ph idx="4" type="title"/>
          </p:nvPr>
        </p:nvSpPr>
        <p:spPr>
          <a:xfrm>
            <a:off x="3324478" y="1277200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6" name="Google Shape;146;p11"/>
          <p:cNvSpPr txBox="1"/>
          <p:nvPr>
            <p:ph idx="5" type="title"/>
          </p:nvPr>
        </p:nvSpPr>
        <p:spPr>
          <a:xfrm>
            <a:off x="6421152" y="1277200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7" name="Google Shape;147;p11"/>
          <p:cNvSpPr txBox="1"/>
          <p:nvPr>
            <p:ph idx="6" type="title"/>
          </p:nvPr>
        </p:nvSpPr>
        <p:spPr>
          <a:xfrm>
            <a:off x="64219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7" type="title"/>
          </p:nvPr>
        </p:nvSpPr>
        <p:spPr>
          <a:xfrm>
            <a:off x="226431" y="27091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49" name="Google Shape;149;p11"/>
          <p:cNvSpPr txBox="1"/>
          <p:nvPr>
            <p:ph idx="8" type="title"/>
          </p:nvPr>
        </p:nvSpPr>
        <p:spPr>
          <a:xfrm>
            <a:off x="6419945" y="270910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0" name="Google Shape;150;p11"/>
          <p:cNvSpPr txBox="1"/>
          <p:nvPr>
            <p:ph idx="9" type="title"/>
          </p:nvPr>
        </p:nvSpPr>
        <p:spPr>
          <a:xfrm>
            <a:off x="226000" y="3996225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1" name="Google Shape;151;p11"/>
          <p:cNvSpPr txBox="1"/>
          <p:nvPr>
            <p:ph idx="13" type="title"/>
          </p:nvPr>
        </p:nvSpPr>
        <p:spPr>
          <a:xfrm>
            <a:off x="3322675" y="399622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14" type="title"/>
          </p:nvPr>
        </p:nvSpPr>
        <p:spPr>
          <a:xfrm>
            <a:off x="6419350" y="399622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3" name="Google Shape;153;p11"/>
          <p:cNvSpPr txBox="1"/>
          <p:nvPr>
            <p:ph idx="15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16" type="title"/>
          </p:nvPr>
        </p:nvSpPr>
        <p:spPr>
          <a:xfrm>
            <a:off x="36844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7" type="title"/>
          </p:nvPr>
        </p:nvSpPr>
        <p:spPr>
          <a:xfrm>
            <a:off x="678146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11"/>
          <p:cNvSpPr txBox="1"/>
          <p:nvPr>
            <p:ph idx="18" type="body"/>
          </p:nvPr>
        </p:nvSpPr>
        <p:spPr>
          <a:xfrm>
            <a:off x="226150" y="4230400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8" name="Google Shape;158;p11"/>
          <p:cNvSpPr txBox="1"/>
          <p:nvPr>
            <p:ph idx="19" type="body"/>
          </p:nvPr>
        </p:nvSpPr>
        <p:spPr>
          <a:xfrm>
            <a:off x="3321928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20" type="body"/>
          </p:nvPr>
        </p:nvSpPr>
        <p:spPr>
          <a:xfrm>
            <a:off x="6417703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21" type="title"/>
          </p:nvPr>
        </p:nvSpPr>
        <p:spPr>
          <a:xfrm>
            <a:off x="3323270" y="270910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2" type="body"/>
          </p:nvPr>
        </p:nvSpPr>
        <p:spPr>
          <a:xfrm>
            <a:off x="226150" y="29432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2" name="Google Shape;162;p11"/>
          <p:cNvSpPr txBox="1"/>
          <p:nvPr>
            <p:ph idx="23" type="body"/>
          </p:nvPr>
        </p:nvSpPr>
        <p:spPr>
          <a:xfrm>
            <a:off x="3321928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24" type="body"/>
          </p:nvPr>
        </p:nvSpPr>
        <p:spPr>
          <a:xfrm>
            <a:off x="6417703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25" type="body"/>
          </p:nvPr>
        </p:nvSpPr>
        <p:spPr>
          <a:xfrm>
            <a:off x="226150" y="15113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26" type="body"/>
          </p:nvPr>
        </p:nvSpPr>
        <p:spPr>
          <a:xfrm>
            <a:off x="3321928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6" name="Google Shape;166;p11"/>
          <p:cNvSpPr txBox="1"/>
          <p:nvPr>
            <p:ph idx="27" type="body"/>
          </p:nvPr>
        </p:nvSpPr>
        <p:spPr>
          <a:xfrm>
            <a:off x="6417703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image ">
  <p:cSld name="CUSTOM_7_1_1_1_1_1_1_1_1_1_1_1_1_1_1_1_1_5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20057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9" name="Google Shape;169;p12"/>
          <p:cNvSpPr txBox="1"/>
          <p:nvPr>
            <p:ph idx="2" type="title"/>
          </p:nvPr>
        </p:nvSpPr>
        <p:spPr>
          <a:xfrm>
            <a:off x="37832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0" name="Google Shape;170;p12"/>
          <p:cNvSpPr txBox="1"/>
          <p:nvPr>
            <p:ph idx="3" type="title"/>
          </p:nvPr>
        </p:nvSpPr>
        <p:spPr>
          <a:xfrm>
            <a:off x="55605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1" name="Google Shape;171;p12"/>
          <p:cNvSpPr txBox="1"/>
          <p:nvPr>
            <p:ph idx="4" type="title"/>
          </p:nvPr>
        </p:nvSpPr>
        <p:spPr>
          <a:xfrm>
            <a:off x="73377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5"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6" type="title"/>
          </p:nvPr>
        </p:nvSpPr>
        <p:spPr>
          <a:xfrm>
            <a:off x="22725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7" type="title"/>
          </p:nvPr>
        </p:nvSpPr>
        <p:spPr>
          <a:xfrm>
            <a:off x="20045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8" type="title"/>
          </p:nvPr>
        </p:nvSpPr>
        <p:spPr>
          <a:xfrm>
            <a:off x="37819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9" type="title"/>
          </p:nvPr>
        </p:nvSpPr>
        <p:spPr>
          <a:xfrm>
            <a:off x="555930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13" type="title"/>
          </p:nvPr>
        </p:nvSpPr>
        <p:spPr>
          <a:xfrm>
            <a:off x="73374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14" type="title"/>
          </p:nvPr>
        </p:nvSpPr>
        <p:spPr>
          <a:xfrm>
            <a:off x="22642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5" type="title"/>
          </p:nvPr>
        </p:nvSpPr>
        <p:spPr>
          <a:xfrm>
            <a:off x="20037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16" type="title"/>
          </p:nvPr>
        </p:nvSpPr>
        <p:spPr>
          <a:xfrm>
            <a:off x="37811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12"/>
          <p:cNvSpPr txBox="1"/>
          <p:nvPr>
            <p:ph idx="17" type="title"/>
          </p:nvPr>
        </p:nvSpPr>
        <p:spPr>
          <a:xfrm>
            <a:off x="555847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8" type="title"/>
          </p:nvPr>
        </p:nvSpPr>
        <p:spPr>
          <a:xfrm>
            <a:off x="73366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19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0" type="title"/>
          </p:nvPr>
        </p:nvSpPr>
        <p:spPr>
          <a:xfrm>
            <a:off x="23650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5" name="Google Shape;185;p12"/>
          <p:cNvSpPr txBox="1"/>
          <p:nvPr>
            <p:ph idx="21" type="title"/>
          </p:nvPr>
        </p:nvSpPr>
        <p:spPr>
          <a:xfrm>
            <a:off x="41427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6" name="Google Shape;186;p12"/>
          <p:cNvSpPr txBox="1"/>
          <p:nvPr>
            <p:ph idx="22" type="title"/>
          </p:nvPr>
        </p:nvSpPr>
        <p:spPr>
          <a:xfrm>
            <a:off x="5921000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3" type="title"/>
          </p:nvPr>
        </p:nvSpPr>
        <p:spPr>
          <a:xfrm>
            <a:off x="769921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12"/>
          <p:cNvSpPr/>
          <p:nvPr>
            <p:ph idx="24" type="pic"/>
          </p:nvPr>
        </p:nvSpPr>
        <p:spPr>
          <a:xfrm>
            <a:off x="22902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0" name="Google Shape;190;p12"/>
          <p:cNvSpPr/>
          <p:nvPr>
            <p:ph idx="25" type="pic"/>
          </p:nvPr>
        </p:nvSpPr>
        <p:spPr>
          <a:xfrm>
            <a:off x="200567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1" name="Google Shape;191;p12"/>
          <p:cNvSpPr/>
          <p:nvPr>
            <p:ph idx="26" type="pic"/>
          </p:nvPr>
        </p:nvSpPr>
        <p:spPr>
          <a:xfrm>
            <a:off x="37842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2" name="Google Shape;192;p12"/>
          <p:cNvSpPr/>
          <p:nvPr>
            <p:ph idx="27" type="pic"/>
          </p:nvPr>
        </p:nvSpPr>
        <p:spPr>
          <a:xfrm>
            <a:off x="556091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3" name="Google Shape;193;p12"/>
          <p:cNvSpPr/>
          <p:nvPr>
            <p:ph idx="28" type="pic"/>
          </p:nvPr>
        </p:nvSpPr>
        <p:spPr>
          <a:xfrm>
            <a:off x="73375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194" name="Google Shape;194;p12"/>
          <p:cNvSpPr txBox="1"/>
          <p:nvPr>
            <p:ph idx="29" type="body"/>
          </p:nvPr>
        </p:nvSpPr>
        <p:spPr>
          <a:xfrm>
            <a:off x="7337076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30" type="body"/>
          </p:nvPr>
        </p:nvSpPr>
        <p:spPr>
          <a:xfrm>
            <a:off x="55596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31" type="body"/>
          </p:nvPr>
        </p:nvSpPr>
        <p:spPr>
          <a:xfrm>
            <a:off x="37821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7" name="Google Shape;197;p12"/>
          <p:cNvSpPr txBox="1"/>
          <p:nvPr>
            <p:ph idx="32" type="body"/>
          </p:nvPr>
        </p:nvSpPr>
        <p:spPr>
          <a:xfrm>
            <a:off x="2005163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33" type="body"/>
          </p:nvPr>
        </p:nvSpPr>
        <p:spPr>
          <a:xfrm>
            <a:off x="22673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9" name="Google Shape;199;p12"/>
          <p:cNvSpPr txBox="1"/>
          <p:nvPr>
            <p:ph idx="34" type="body"/>
          </p:nvPr>
        </p:nvSpPr>
        <p:spPr>
          <a:xfrm>
            <a:off x="733944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35" type="body"/>
          </p:nvPr>
        </p:nvSpPr>
        <p:spPr>
          <a:xfrm>
            <a:off x="556205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36" type="body"/>
          </p:nvPr>
        </p:nvSpPr>
        <p:spPr>
          <a:xfrm>
            <a:off x="3784555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2" name="Google Shape;202;p12"/>
          <p:cNvSpPr txBox="1"/>
          <p:nvPr>
            <p:ph idx="37" type="body"/>
          </p:nvPr>
        </p:nvSpPr>
        <p:spPr>
          <a:xfrm>
            <a:off x="200752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3" name="Google Shape;203;p12"/>
          <p:cNvSpPr txBox="1"/>
          <p:nvPr>
            <p:ph idx="38" type="body"/>
          </p:nvPr>
        </p:nvSpPr>
        <p:spPr>
          <a:xfrm>
            <a:off x="229100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">
  <p:cSld name="CUSTOM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6" name="Google Shape;206;p13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7" name="Google Shape;207;p13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8" name="Google Shape;208;p13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13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5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3"/>
          <p:cNvSpPr txBox="1"/>
          <p:nvPr>
            <p:ph idx="1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3"/>
          <p:cNvSpPr txBox="1"/>
          <p:nvPr>
            <p:ph idx="6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7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idx="8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3"/>
          <p:cNvSpPr txBox="1"/>
          <p:nvPr>
            <p:ph idx="9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6" name="Google Shape;216;p13"/>
          <p:cNvSpPr txBox="1"/>
          <p:nvPr>
            <p:ph idx="13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7" name="Google Shape;217;p13"/>
          <p:cNvSpPr txBox="1"/>
          <p:nvPr>
            <p:ph idx="14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15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16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17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8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19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3" name="Google Shape;223;p13"/>
          <p:cNvSpPr txBox="1"/>
          <p:nvPr>
            <p:ph idx="20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4" name="Google Shape;224;p13"/>
          <p:cNvSpPr txBox="1"/>
          <p:nvPr>
            <p:ph idx="21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22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6" name="Google Shape;226;p13"/>
          <p:cNvSpPr txBox="1"/>
          <p:nvPr>
            <p:ph idx="2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7" name="Google Shape;227;p13"/>
          <p:cNvSpPr txBox="1"/>
          <p:nvPr>
            <p:ph idx="2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2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2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2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2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2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3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3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3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3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3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3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3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2" name="Google Shape;242;p14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5" name="Google Shape;245;p14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6" name="Google Shape;246;p14"/>
          <p:cNvSpPr txBox="1"/>
          <p:nvPr>
            <p:ph idx="1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idx="5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8" name="Google Shape;248;p14"/>
          <p:cNvSpPr txBox="1"/>
          <p:nvPr>
            <p:ph idx="6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idx="7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idx="8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9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1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3" name="Google Shape;253;p14"/>
          <p:cNvSpPr txBox="1"/>
          <p:nvPr>
            <p:ph idx="1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1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1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1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9" name="Google Shape;259;p14"/>
          <p:cNvSpPr txBox="1"/>
          <p:nvPr>
            <p:ph idx="2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0" name="Google Shape;260;p14"/>
          <p:cNvSpPr txBox="1"/>
          <p:nvPr>
            <p:ph idx="2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1" name="Google Shape;261;p14"/>
          <p:cNvSpPr txBox="1"/>
          <p:nvPr>
            <p:ph idx="2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2" name="Google Shape;262;p14"/>
          <p:cNvSpPr txBox="1"/>
          <p:nvPr>
            <p:ph idx="2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2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4" name="Google Shape;264;p14"/>
          <p:cNvSpPr txBox="1"/>
          <p:nvPr>
            <p:ph idx="2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5" name="Google Shape;265;p14"/>
          <p:cNvSpPr txBox="1"/>
          <p:nvPr>
            <p:ph idx="2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27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4"/>
          <p:cNvSpPr txBox="1"/>
          <p:nvPr>
            <p:ph idx="28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8" name="Google Shape;268;p14"/>
          <p:cNvSpPr txBox="1"/>
          <p:nvPr>
            <p:ph idx="29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69" name="Google Shape;269;p14"/>
          <p:cNvSpPr txBox="1"/>
          <p:nvPr>
            <p:ph idx="30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0" name="Google Shape;270;p14"/>
          <p:cNvSpPr txBox="1"/>
          <p:nvPr>
            <p:ph idx="31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1" name="Google Shape;271;p14"/>
          <p:cNvSpPr txBox="1"/>
          <p:nvPr>
            <p:ph idx="32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272" name="Google Shape;272;p14"/>
          <p:cNvSpPr txBox="1"/>
          <p:nvPr>
            <p:ph idx="33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4"/>
          <p:cNvSpPr txBox="1"/>
          <p:nvPr>
            <p:ph idx="34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35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4"/>
          <p:cNvSpPr txBox="1"/>
          <p:nvPr>
            <p:ph idx="36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1">
          <p15:clr>
            <a:srgbClr val="E46962"/>
          </p15:clr>
        </p15:guide>
        <p15:guide id="2" orient="horz" pos="2435">
          <p15:clr>
            <a:srgbClr val="E46962"/>
          </p15:clr>
        </p15:guide>
        <p15:guide id="3" orient="horz" pos="1819">
          <p15:clr>
            <a:srgbClr val="E46962"/>
          </p15:clr>
        </p15:guide>
        <p15:guide id="4" orient="horz" pos="2129">
          <p15:clr>
            <a:srgbClr val="E46962"/>
          </p15:clr>
        </p15:guide>
        <p15:guide id="5" orient="horz" pos="15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and folder background">
  <p:cSld name="CUSTOM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8" name="Google Shape;278;p1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9" name="Google Shape;279;p15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1" name="Google Shape;281;p15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4" type="subTitle"/>
          </p:nvPr>
        </p:nvSpPr>
        <p:spPr>
          <a:xfrm>
            <a:off x="4617888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cxnSp>
        <p:nvCxnSpPr>
          <p:cNvPr id="283" name="Google Shape;283;p15"/>
          <p:cNvCxnSpPr/>
          <p:nvPr/>
        </p:nvCxnSpPr>
        <p:spPr>
          <a:xfrm rot="10800000">
            <a:off x="5397992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4" name="Google Shape;284;p15"/>
          <p:cNvCxnSpPr/>
          <p:nvPr/>
        </p:nvCxnSpPr>
        <p:spPr>
          <a:xfrm rot="10800000">
            <a:off x="6114201" y="3025007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5" name="Google Shape;285;p15"/>
          <p:cNvCxnSpPr/>
          <p:nvPr/>
        </p:nvCxnSpPr>
        <p:spPr>
          <a:xfrm rot="10800000">
            <a:off x="6816098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p15"/>
          <p:cNvCxnSpPr/>
          <p:nvPr/>
        </p:nvCxnSpPr>
        <p:spPr>
          <a:xfrm rot="10800000">
            <a:off x="7517325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p15"/>
          <p:cNvCxnSpPr/>
          <p:nvPr/>
        </p:nvCxnSpPr>
        <p:spPr>
          <a:xfrm rot="10800000">
            <a:off x="8218904" y="3025011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p15"/>
          <p:cNvCxnSpPr/>
          <p:nvPr/>
        </p:nvCxnSpPr>
        <p:spPr>
          <a:xfrm rot="10800000">
            <a:off x="5043384" y="4397242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p15"/>
          <p:cNvCxnSpPr/>
          <p:nvPr/>
        </p:nvCxnSpPr>
        <p:spPr>
          <a:xfrm rot="10800000">
            <a:off x="5043384" y="4106948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0" name="Google Shape;290;p15"/>
          <p:cNvCxnSpPr/>
          <p:nvPr/>
        </p:nvCxnSpPr>
        <p:spPr>
          <a:xfrm rot="10800000">
            <a:off x="5043384" y="3813733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1" name="Google Shape;291;p15"/>
          <p:cNvCxnSpPr/>
          <p:nvPr/>
        </p:nvCxnSpPr>
        <p:spPr>
          <a:xfrm rot="10800000">
            <a:off x="5043384" y="3521491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2" name="Google Shape;292;p15"/>
          <p:cNvCxnSpPr/>
          <p:nvPr/>
        </p:nvCxnSpPr>
        <p:spPr>
          <a:xfrm rot="10800000">
            <a:off x="5043384" y="322857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 rot="10800000">
            <a:off x="5043640" y="460236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 rot="10800000">
            <a:off x="5043455" y="3022856"/>
            <a:ext cx="0" cy="15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5"/>
          <p:cNvSpPr txBox="1"/>
          <p:nvPr>
            <p:ph idx="5" type="subTitle"/>
          </p:nvPr>
        </p:nvSpPr>
        <p:spPr>
          <a:xfrm>
            <a:off x="392000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6" name="Google Shape;296;p15"/>
          <p:cNvSpPr txBox="1"/>
          <p:nvPr>
            <p:ph idx="6" type="subTitle"/>
          </p:nvPr>
        </p:nvSpPr>
        <p:spPr>
          <a:xfrm>
            <a:off x="1390838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7" name="Google Shape;297;p15"/>
          <p:cNvSpPr txBox="1"/>
          <p:nvPr>
            <p:ph idx="7" type="subTitle"/>
          </p:nvPr>
        </p:nvSpPr>
        <p:spPr>
          <a:xfrm>
            <a:off x="2389500" y="4602800"/>
            <a:ext cx="903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15"/>
          <p:cNvSpPr txBox="1"/>
          <p:nvPr>
            <p:ph idx="8" type="subTitle"/>
          </p:nvPr>
        </p:nvSpPr>
        <p:spPr>
          <a:xfrm>
            <a:off x="3388150" y="4601800"/>
            <a:ext cx="9603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15"/>
          <p:cNvSpPr txBox="1"/>
          <p:nvPr>
            <p:ph idx="9" type="subTitle"/>
          </p:nvPr>
        </p:nvSpPr>
        <p:spPr>
          <a:xfrm>
            <a:off x="392025" y="4022425"/>
            <a:ext cx="9165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0" name="Google Shape;300;p15"/>
          <p:cNvSpPr txBox="1"/>
          <p:nvPr>
            <p:ph idx="13" type="subTitle"/>
          </p:nvPr>
        </p:nvSpPr>
        <p:spPr>
          <a:xfrm>
            <a:off x="139105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1" name="Google Shape;301;p15"/>
          <p:cNvSpPr txBox="1"/>
          <p:nvPr>
            <p:ph idx="14" type="subTitle"/>
          </p:nvPr>
        </p:nvSpPr>
        <p:spPr>
          <a:xfrm>
            <a:off x="239020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2" name="Google Shape;302;p15"/>
          <p:cNvSpPr txBox="1"/>
          <p:nvPr>
            <p:ph idx="15" type="subTitle"/>
          </p:nvPr>
        </p:nvSpPr>
        <p:spPr>
          <a:xfrm>
            <a:off x="3394525" y="4022425"/>
            <a:ext cx="9540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3" name="Google Shape;303;p15"/>
          <p:cNvSpPr txBox="1"/>
          <p:nvPr>
            <p:ph idx="16" type="subTitle"/>
          </p:nvPr>
        </p:nvSpPr>
        <p:spPr>
          <a:xfrm>
            <a:off x="227625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7" type="subTitle"/>
          </p:nvPr>
        </p:nvSpPr>
        <p:spPr>
          <a:xfrm>
            <a:off x="5401957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5" name="Google Shape;305;p15"/>
          <p:cNvSpPr txBox="1"/>
          <p:nvPr>
            <p:ph idx="18" type="subTitle"/>
          </p:nvPr>
        </p:nvSpPr>
        <p:spPr>
          <a:xfrm>
            <a:off x="610413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6" name="Google Shape;306;p15"/>
          <p:cNvSpPr txBox="1"/>
          <p:nvPr>
            <p:ph idx="19" type="subTitle"/>
          </p:nvPr>
        </p:nvSpPr>
        <p:spPr>
          <a:xfrm>
            <a:off x="6811663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7" name="Google Shape;307;p15"/>
          <p:cNvSpPr txBox="1"/>
          <p:nvPr>
            <p:ph idx="20" type="subTitle"/>
          </p:nvPr>
        </p:nvSpPr>
        <p:spPr>
          <a:xfrm>
            <a:off x="822018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8" name="Google Shape;308;p15"/>
          <p:cNvSpPr txBox="1"/>
          <p:nvPr>
            <p:ph idx="21" type="subTitle"/>
          </p:nvPr>
        </p:nvSpPr>
        <p:spPr>
          <a:xfrm>
            <a:off x="7516525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9" name="Google Shape;309;p15"/>
          <p:cNvSpPr txBox="1"/>
          <p:nvPr>
            <p:ph idx="22" type="subTitle"/>
          </p:nvPr>
        </p:nvSpPr>
        <p:spPr>
          <a:xfrm>
            <a:off x="4695907" y="40593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0" name="Google Shape;310;p15"/>
          <p:cNvSpPr txBox="1"/>
          <p:nvPr>
            <p:ph idx="23" type="subTitle"/>
          </p:nvPr>
        </p:nvSpPr>
        <p:spPr>
          <a:xfrm>
            <a:off x="4695907" y="43588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1" name="Google Shape;311;p15"/>
          <p:cNvSpPr txBox="1"/>
          <p:nvPr>
            <p:ph idx="24" type="subTitle"/>
          </p:nvPr>
        </p:nvSpPr>
        <p:spPr>
          <a:xfrm>
            <a:off x="4695907" y="347470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2" name="Google Shape;312;p15"/>
          <p:cNvSpPr txBox="1"/>
          <p:nvPr>
            <p:ph idx="25" type="subTitle"/>
          </p:nvPr>
        </p:nvSpPr>
        <p:spPr>
          <a:xfrm>
            <a:off x="4695907" y="37778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15"/>
          <p:cNvSpPr txBox="1"/>
          <p:nvPr>
            <p:ph idx="26" type="subTitle"/>
          </p:nvPr>
        </p:nvSpPr>
        <p:spPr>
          <a:xfrm>
            <a:off x="4695907" y="31817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4" name="Google Shape;314;p15"/>
          <p:cNvSpPr txBox="1"/>
          <p:nvPr>
            <p:ph idx="27" type="title"/>
          </p:nvPr>
        </p:nvSpPr>
        <p:spPr>
          <a:xfrm>
            <a:off x="593775" y="707062"/>
            <a:ext cx="7196400" cy="615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USTOM_7_1_1_1_1_1_1_1_1_1_1_1_1_1_1_1_1_9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title"/>
          </p:nvPr>
        </p:nvSpPr>
        <p:spPr>
          <a:xfrm>
            <a:off x="2121700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2" type="title"/>
          </p:nvPr>
        </p:nvSpPr>
        <p:spPr>
          <a:xfrm>
            <a:off x="38992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3" type="title"/>
          </p:nvPr>
        </p:nvSpPr>
        <p:spPr>
          <a:xfrm>
            <a:off x="56764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4" type="title"/>
          </p:nvPr>
        </p:nvSpPr>
        <p:spPr>
          <a:xfrm>
            <a:off x="74537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5" type="title"/>
          </p:nvPr>
        </p:nvSpPr>
        <p:spPr>
          <a:xfrm>
            <a:off x="3419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6" type="title"/>
          </p:nvPr>
        </p:nvSpPr>
        <p:spPr>
          <a:xfrm>
            <a:off x="218425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7" type="title"/>
          </p:nvPr>
        </p:nvSpPr>
        <p:spPr>
          <a:xfrm>
            <a:off x="3962263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8" type="title"/>
          </p:nvPr>
        </p:nvSpPr>
        <p:spPr>
          <a:xfrm>
            <a:off x="406525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9" type="title"/>
          </p:nvPr>
        </p:nvSpPr>
        <p:spPr>
          <a:xfrm>
            <a:off x="572960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13" type="title"/>
          </p:nvPr>
        </p:nvSpPr>
        <p:spPr>
          <a:xfrm>
            <a:off x="7518138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1" type="body"/>
          </p:nvPr>
        </p:nvSpPr>
        <p:spPr>
          <a:xfrm>
            <a:off x="223881" y="33185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7" name="Google Shape;327;p16"/>
          <p:cNvSpPr txBox="1"/>
          <p:nvPr>
            <p:ph idx="14" type="body"/>
          </p:nvPr>
        </p:nvSpPr>
        <p:spPr>
          <a:xfrm>
            <a:off x="2004019" y="33164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8" name="Google Shape;328;p16"/>
          <p:cNvSpPr txBox="1"/>
          <p:nvPr>
            <p:ph idx="15" type="body"/>
          </p:nvPr>
        </p:nvSpPr>
        <p:spPr>
          <a:xfrm>
            <a:off x="3781781" y="33174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9" name="Google Shape;329;p16"/>
          <p:cNvSpPr txBox="1"/>
          <p:nvPr>
            <p:ph idx="16" type="body"/>
          </p:nvPr>
        </p:nvSpPr>
        <p:spPr>
          <a:xfrm>
            <a:off x="55599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17" type="body"/>
          </p:nvPr>
        </p:nvSpPr>
        <p:spPr>
          <a:xfrm>
            <a:off x="73410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8" type="body"/>
          </p:nvPr>
        </p:nvSpPr>
        <p:spPr>
          <a:xfrm>
            <a:off x="2238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19" type="body"/>
          </p:nvPr>
        </p:nvSpPr>
        <p:spPr>
          <a:xfrm>
            <a:off x="2004019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/>
          <p:nvPr>
            <p:ph idx="20" type="body"/>
          </p:nvPr>
        </p:nvSpPr>
        <p:spPr>
          <a:xfrm>
            <a:off x="37817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21" type="body"/>
          </p:nvPr>
        </p:nvSpPr>
        <p:spPr>
          <a:xfrm>
            <a:off x="55599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idx="22" type="body"/>
          </p:nvPr>
        </p:nvSpPr>
        <p:spPr>
          <a:xfrm>
            <a:off x="73410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6" name="Google Shape;336;p16"/>
          <p:cNvSpPr txBox="1"/>
          <p:nvPr>
            <p:ph idx="23" type="title"/>
          </p:nvPr>
        </p:nvSpPr>
        <p:spPr>
          <a:xfrm>
            <a:off x="3782413" y="19250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24" type="title"/>
          </p:nvPr>
        </p:nvSpPr>
        <p:spPr>
          <a:xfrm>
            <a:off x="2004613" y="19240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8" name="Google Shape;338;p16"/>
          <p:cNvSpPr txBox="1"/>
          <p:nvPr>
            <p:ph idx="25" type="title"/>
          </p:nvPr>
        </p:nvSpPr>
        <p:spPr>
          <a:xfrm>
            <a:off x="227650" y="19261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26" type="title"/>
          </p:nvPr>
        </p:nvSpPr>
        <p:spPr>
          <a:xfrm>
            <a:off x="73408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0" name="Google Shape;340;p16"/>
          <p:cNvSpPr txBox="1"/>
          <p:nvPr>
            <p:ph idx="27" type="title"/>
          </p:nvPr>
        </p:nvSpPr>
        <p:spPr>
          <a:xfrm>
            <a:off x="55593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1" name="Google Shape;341;p16"/>
          <p:cNvSpPr txBox="1"/>
          <p:nvPr>
            <p:ph idx="28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2" name="Google Shape;342;p16"/>
          <p:cNvSpPr txBox="1"/>
          <p:nvPr>
            <p:ph idx="29" type="body"/>
          </p:nvPr>
        </p:nvSpPr>
        <p:spPr>
          <a:xfrm>
            <a:off x="223881" y="24904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idx="30" type="body"/>
          </p:nvPr>
        </p:nvSpPr>
        <p:spPr>
          <a:xfrm>
            <a:off x="2004019" y="24883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4" name="Google Shape;344;p16"/>
          <p:cNvSpPr txBox="1"/>
          <p:nvPr>
            <p:ph idx="31" type="body"/>
          </p:nvPr>
        </p:nvSpPr>
        <p:spPr>
          <a:xfrm>
            <a:off x="3781781" y="24893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5" name="Google Shape;345;p16"/>
          <p:cNvSpPr txBox="1"/>
          <p:nvPr>
            <p:ph idx="32" type="body"/>
          </p:nvPr>
        </p:nvSpPr>
        <p:spPr>
          <a:xfrm>
            <a:off x="55599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6" name="Google Shape;346;p16"/>
          <p:cNvSpPr txBox="1"/>
          <p:nvPr>
            <p:ph idx="33" type="body"/>
          </p:nvPr>
        </p:nvSpPr>
        <p:spPr>
          <a:xfrm>
            <a:off x="73410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1">
  <p:cSld name="CUSTOM_7_1_1_1_1_1_1_1_1_1_1_1_1_1_1_1_1_7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9" name="Google Shape;349;p17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cxnSp>
        <p:nvCxnSpPr>
          <p:cNvPr id="350" name="Google Shape;350;p17"/>
          <p:cNvCxnSpPr/>
          <p:nvPr/>
        </p:nvCxnSpPr>
        <p:spPr>
          <a:xfrm rot="10800000">
            <a:off x="1721971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3185875" y="1321065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4620526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6053808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17"/>
          <p:cNvCxnSpPr/>
          <p:nvPr/>
        </p:nvCxnSpPr>
        <p:spPr>
          <a:xfrm rot="10800000">
            <a:off x="7487809" y="1321073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5" name="Google Shape;355;p17"/>
          <p:cNvCxnSpPr/>
          <p:nvPr/>
        </p:nvCxnSpPr>
        <p:spPr>
          <a:xfrm rot="10800000">
            <a:off x="997162" y="412584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17"/>
          <p:cNvCxnSpPr/>
          <p:nvPr/>
        </p:nvCxnSpPr>
        <p:spPr>
          <a:xfrm rot="10800000">
            <a:off x="997162" y="353249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17"/>
          <p:cNvCxnSpPr/>
          <p:nvPr/>
        </p:nvCxnSpPr>
        <p:spPr>
          <a:xfrm rot="10800000">
            <a:off x="997162" y="293317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17"/>
          <p:cNvCxnSpPr/>
          <p:nvPr/>
        </p:nvCxnSpPr>
        <p:spPr>
          <a:xfrm rot="10800000">
            <a:off x="997162" y="2335841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17"/>
          <p:cNvCxnSpPr/>
          <p:nvPr/>
        </p:nvCxnSpPr>
        <p:spPr>
          <a:xfrm rot="10800000">
            <a:off x="997162" y="1737130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0" name="Google Shape;360;p17"/>
          <p:cNvCxnSpPr/>
          <p:nvPr/>
        </p:nvCxnSpPr>
        <p:spPr>
          <a:xfrm rot="10800000">
            <a:off x="997686" y="4545103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7"/>
          <p:cNvCxnSpPr/>
          <p:nvPr/>
        </p:nvCxnSpPr>
        <p:spPr>
          <a:xfrm rot="10800000">
            <a:off x="997311" y="1316605"/>
            <a:ext cx="0" cy="32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7"/>
          <p:cNvSpPr txBox="1"/>
          <p:nvPr>
            <p:ph idx="2" type="subTitle"/>
          </p:nvPr>
        </p:nvSpPr>
        <p:spPr>
          <a:xfrm>
            <a:off x="1730075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3" name="Google Shape;363;p17"/>
          <p:cNvSpPr txBox="1"/>
          <p:nvPr>
            <p:ph idx="3" type="subTitle"/>
          </p:nvPr>
        </p:nvSpPr>
        <p:spPr>
          <a:xfrm>
            <a:off x="3165294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4" name="Google Shape;364;p17"/>
          <p:cNvSpPr txBox="1"/>
          <p:nvPr>
            <p:ph idx="4" type="subTitle"/>
          </p:nvPr>
        </p:nvSpPr>
        <p:spPr>
          <a:xfrm>
            <a:off x="461146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5" name="Google Shape;365;p17"/>
          <p:cNvSpPr txBox="1"/>
          <p:nvPr>
            <p:ph idx="5" type="subTitle"/>
          </p:nvPr>
        </p:nvSpPr>
        <p:spPr>
          <a:xfrm>
            <a:off x="749042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6" name="Google Shape;366;p17"/>
          <p:cNvSpPr txBox="1"/>
          <p:nvPr>
            <p:ph idx="6" type="subTitle"/>
          </p:nvPr>
        </p:nvSpPr>
        <p:spPr>
          <a:xfrm>
            <a:off x="6052173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7" name="Google Shape;367;p17"/>
          <p:cNvSpPr txBox="1"/>
          <p:nvPr>
            <p:ph idx="7" type="subTitle"/>
          </p:nvPr>
        </p:nvSpPr>
        <p:spPr>
          <a:xfrm>
            <a:off x="286936" y="3435204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8" name="Google Shape;368;p17"/>
          <p:cNvSpPr txBox="1"/>
          <p:nvPr>
            <p:ph idx="8" type="subTitle"/>
          </p:nvPr>
        </p:nvSpPr>
        <p:spPr>
          <a:xfrm>
            <a:off x="286936" y="4047421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69" name="Google Shape;369;p17"/>
          <p:cNvSpPr txBox="1"/>
          <p:nvPr>
            <p:ph idx="9" type="subTitle"/>
          </p:nvPr>
        </p:nvSpPr>
        <p:spPr>
          <a:xfrm>
            <a:off x="286936" y="2240202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0" name="Google Shape;370;p17"/>
          <p:cNvSpPr txBox="1"/>
          <p:nvPr>
            <p:ph idx="13" type="subTitle"/>
          </p:nvPr>
        </p:nvSpPr>
        <p:spPr>
          <a:xfrm>
            <a:off x="286936" y="2859829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371" name="Google Shape;371;p17"/>
          <p:cNvSpPr txBox="1"/>
          <p:nvPr>
            <p:ph idx="14" type="subTitle"/>
          </p:nvPr>
        </p:nvSpPr>
        <p:spPr>
          <a:xfrm>
            <a:off x="286936" y="1641475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2">
  <p:cSld name="CUSTOM_7_1_1_1_1_1_1_1_1_1_1_1_1_1_1_1_1_8">
    <p:bg>
      <p:bgPr>
        <a:solidFill>
          <a:schemeClr val="dk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idx="1" type="body"/>
          </p:nvPr>
        </p:nvSpPr>
        <p:spPr>
          <a:xfrm>
            <a:off x="68326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4" name="Google Shape;374;p18"/>
          <p:cNvSpPr txBox="1"/>
          <p:nvPr>
            <p:ph idx="2" type="body"/>
          </p:nvPr>
        </p:nvSpPr>
        <p:spPr>
          <a:xfrm>
            <a:off x="46195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5" name="Google Shape;375;p18"/>
          <p:cNvSpPr txBox="1"/>
          <p:nvPr>
            <p:ph idx="3" type="body"/>
          </p:nvPr>
        </p:nvSpPr>
        <p:spPr>
          <a:xfrm>
            <a:off x="24065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6" name="Google Shape;376;p18"/>
          <p:cNvSpPr txBox="1"/>
          <p:nvPr>
            <p:ph idx="4" type="body"/>
          </p:nvPr>
        </p:nvSpPr>
        <p:spPr>
          <a:xfrm>
            <a:off x="1934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5" type="body"/>
          </p:nvPr>
        </p:nvSpPr>
        <p:spPr>
          <a:xfrm>
            <a:off x="68313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6" type="body"/>
          </p:nvPr>
        </p:nvSpPr>
        <p:spPr>
          <a:xfrm>
            <a:off x="46183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7" type="body"/>
          </p:nvPr>
        </p:nvSpPr>
        <p:spPr>
          <a:xfrm>
            <a:off x="24052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8" type="body"/>
          </p:nvPr>
        </p:nvSpPr>
        <p:spPr>
          <a:xfrm>
            <a:off x="1922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1" name="Google Shape;381;p18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82" name="Google Shape;382;p18"/>
          <p:cNvSpPr txBox="1"/>
          <p:nvPr>
            <p:ph idx="9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83" name="Google Shape;383;p18"/>
          <p:cNvSpPr txBox="1"/>
          <p:nvPr>
            <p:ph idx="13" type="title"/>
          </p:nvPr>
        </p:nvSpPr>
        <p:spPr>
          <a:xfrm>
            <a:off x="6996850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14" type="title"/>
          </p:nvPr>
        </p:nvSpPr>
        <p:spPr>
          <a:xfrm>
            <a:off x="4783238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5" name="Google Shape;385;p18"/>
          <p:cNvSpPr txBox="1"/>
          <p:nvPr>
            <p:ph idx="15" type="title"/>
          </p:nvPr>
        </p:nvSpPr>
        <p:spPr>
          <a:xfrm>
            <a:off x="2546913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6" name="Google Shape;386;p18"/>
          <p:cNvSpPr txBox="1"/>
          <p:nvPr>
            <p:ph idx="16" type="title"/>
          </p:nvPr>
        </p:nvSpPr>
        <p:spPr>
          <a:xfrm>
            <a:off x="355638" y="136576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7" type="title"/>
          </p:nvPr>
        </p:nvSpPr>
        <p:spPr>
          <a:xfrm>
            <a:off x="7002200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8" name="Google Shape;388;p18"/>
          <p:cNvSpPr txBox="1"/>
          <p:nvPr>
            <p:ph idx="18" type="title"/>
          </p:nvPr>
        </p:nvSpPr>
        <p:spPr>
          <a:xfrm>
            <a:off x="4788588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19" type="title"/>
          </p:nvPr>
        </p:nvSpPr>
        <p:spPr>
          <a:xfrm>
            <a:off x="2552263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20" type="title"/>
          </p:nvPr>
        </p:nvSpPr>
        <p:spPr>
          <a:xfrm>
            <a:off x="360988" y="316431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3">
  <p:cSld name="CUSTOM_7_1_1_1_1_1_1_1_1_1_1_1_1_1_1_1_1_7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3" name="Google Shape;393;p19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394" name="Google Shape;394;p19"/>
          <p:cNvSpPr txBox="1"/>
          <p:nvPr>
            <p:ph idx="2" type="subTitle"/>
          </p:nvPr>
        </p:nvSpPr>
        <p:spPr>
          <a:xfrm>
            <a:off x="193100" y="37800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idx="3" type="subTitle"/>
          </p:nvPr>
        </p:nvSpPr>
        <p:spPr>
          <a:xfrm>
            <a:off x="1852425" y="40676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6" name="Google Shape;396;p19"/>
          <p:cNvSpPr txBox="1"/>
          <p:nvPr>
            <p:ph idx="4" type="subTitle"/>
          </p:nvPr>
        </p:nvSpPr>
        <p:spPr>
          <a:xfrm>
            <a:off x="193100" y="2519863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5" type="subTitle"/>
          </p:nvPr>
        </p:nvSpPr>
        <p:spPr>
          <a:xfrm>
            <a:off x="1852425" y="2807463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398" name="Google Shape;398;p19"/>
          <p:cNvSpPr txBox="1"/>
          <p:nvPr>
            <p:ph idx="6" type="subTitle"/>
          </p:nvPr>
        </p:nvSpPr>
        <p:spPr>
          <a:xfrm>
            <a:off x="219077" y="12597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7" type="subTitle"/>
          </p:nvPr>
        </p:nvSpPr>
        <p:spPr>
          <a:xfrm>
            <a:off x="1852425" y="15473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8" type="body"/>
          </p:nvPr>
        </p:nvSpPr>
        <p:spPr>
          <a:xfrm>
            <a:off x="189973" y="46654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9" type="body"/>
          </p:nvPr>
        </p:nvSpPr>
        <p:spPr>
          <a:xfrm>
            <a:off x="189973" y="3405288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13" type="body"/>
          </p:nvPr>
        </p:nvSpPr>
        <p:spPr>
          <a:xfrm>
            <a:off x="199273" y="21451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4">
  <p:cSld name="CUSTOM_7_1_1_1_1_1_1_1_1_1_1_1_1_1_1_1_1_7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05" name="Google Shape;405;p20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406" name="Google Shape;406;p20"/>
          <p:cNvSpPr txBox="1"/>
          <p:nvPr>
            <p:ph idx="2" type="subTitle"/>
          </p:nvPr>
        </p:nvSpPr>
        <p:spPr>
          <a:xfrm>
            <a:off x="189375" y="42642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7" name="Google Shape;407;p20"/>
          <p:cNvSpPr txBox="1"/>
          <p:nvPr>
            <p:ph idx="3" type="subTitle"/>
          </p:nvPr>
        </p:nvSpPr>
        <p:spPr>
          <a:xfrm>
            <a:off x="190425" y="36933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8" name="Google Shape;408;p20"/>
          <p:cNvSpPr txBox="1"/>
          <p:nvPr>
            <p:ph idx="4" type="subTitle"/>
          </p:nvPr>
        </p:nvSpPr>
        <p:spPr>
          <a:xfrm>
            <a:off x="190425" y="31180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9" name="Google Shape;409;p20"/>
          <p:cNvSpPr txBox="1"/>
          <p:nvPr>
            <p:ph idx="5" type="subTitle"/>
          </p:nvPr>
        </p:nvSpPr>
        <p:spPr>
          <a:xfrm>
            <a:off x="191475" y="25471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20"/>
          <p:cNvSpPr txBox="1"/>
          <p:nvPr>
            <p:ph idx="6" type="subTitle"/>
          </p:nvPr>
        </p:nvSpPr>
        <p:spPr>
          <a:xfrm>
            <a:off x="190950" y="19717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1" name="Google Shape;411;p20"/>
          <p:cNvSpPr txBox="1"/>
          <p:nvPr>
            <p:ph idx="7" type="subTitle"/>
          </p:nvPr>
        </p:nvSpPr>
        <p:spPr>
          <a:xfrm>
            <a:off x="192000" y="14008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2" name="Google Shape;412;p20"/>
          <p:cNvSpPr txBox="1"/>
          <p:nvPr>
            <p:ph idx="8" type="subTitle"/>
          </p:nvPr>
        </p:nvSpPr>
        <p:spPr>
          <a:xfrm>
            <a:off x="1967073" y="25501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3" name="Google Shape;413;p20"/>
          <p:cNvSpPr txBox="1"/>
          <p:nvPr>
            <p:ph idx="9" type="subTitle"/>
          </p:nvPr>
        </p:nvSpPr>
        <p:spPr>
          <a:xfrm>
            <a:off x="1967073" y="14008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4" name="Google Shape;414;p20"/>
          <p:cNvSpPr txBox="1"/>
          <p:nvPr>
            <p:ph idx="13" type="subTitle"/>
          </p:nvPr>
        </p:nvSpPr>
        <p:spPr>
          <a:xfrm>
            <a:off x="1967073" y="19717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5" name="Google Shape;415;p20"/>
          <p:cNvSpPr txBox="1"/>
          <p:nvPr>
            <p:ph idx="14" type="subTitle"/>
          </p:nvPr>
        </p:nvSpPr>
        <p:spPr>
          <a:xfrm>
            <a:off x="1967073" y="31210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6" name="Google Shape;416;p20"/>
          <p:cNvSpPr txBox="1"/>
          <p:nvPr>
            <p:ph idx="15" type="subTitle"/>
          </p:nvPr>
        </p:nvSpPr>
        <p:spPr>
          <a:xfrm>
            <a:off x="1967073" y="42628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7" name="Google Shape;417;p20"/>
          <p:cNvSpPr txBox="1"/>
          <p:nvPr>
            <p:ph idx="16" type="subTitle"/>
          </p:nvPr>
        </p:nvSpPr>
        <p:spPr>
          <a:xfrm>
            <a:off x="1967073" y="36919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18" name="Google Shape;418;p20"/>
          <p:cNvSpPr txBox="1"/>
          <p:nvPr>
            <p:ph idx="17" type="body"/>
          </p:nvPr>
        </p:nvSpPr>
        <p:spPr>
          <a:xfrm>
            <a:off x="3741773" y="19732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9" name="Google Shape;419;p20"/>
          <p:cNvSpPr txBox="1"/>
          <p:nvPr>
            <p:ph idx="18" type="body"/>
          </p:nvPr>
        </p:nvSpPr>
        <p:spPr>
          <a:xfrm>
            <a:off x="3741773" y="25515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0" name="Google Shape;420;p20"/>
          <p:cNvSpPr txBox="1"/>
          <p:nvPr>
            <p:ph idx="19" type="body"/>
          </p:nvPr>
        </p:nvSpPr>
        <p:spPr>
          <a:xfrm>
            <a:off x="3741773" y="31224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1" name="Google Shape;421;p20"/>
          <p:cNvSpPr txBox="1"/>
          <p:nvPr>
            <p:ph idx="20" type="body"/>
          </p:nvPr>
        </p:nvSpPr>
        <p:spPr>
          <a:xfrm>
            <a:off x="3741773" y="36933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2" name="Google Shape;422;p20"/>
          <p:cNvSpPr txBox="1"/>
          <p:nvPr>
            <p:ph idx="21" type="body"/>
          </p:nvPr>
        </p:nvSpPr>
        <p:spPr>
          <a:xfrm>
            <a:off x="3741773" y="42642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3" name="Google Shape;423;p20"/>
          <p:cNvSpPr txBox="1"/>
          <p:nvPr>
            <p:ph idx="22" type="body"/>
          </p:nvPr>
        </p:nvSpPr>
        <p:spPr>
          <a:xfrm>
            <a:off x="3741773" y="14023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7_1_1_1_1_1_1_1_1_1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322100" y="470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4322100" y="5385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4322100" y="10613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4322100" y="15602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4322100" y="209436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4322100" y="26053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4322100" y="31201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4322100" y="36348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4322100" y="4152488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3" type="subTitle"/>
          </p:nvPr>
        </p:nvSpPr>
        <p:spPr>
          <a:xfrm>
            <a:off x="4322100" y="46672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8440475" y="353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29" name="Google Shape;29;p3"/>
          <p:cNvSpPr txBox="1"/>
          <p:nvPr>
            <p:ph idx="15" type="subTitle"/>
          </p:nvPr>
        </p:nvSpPr>
        <p:spPr>
          <a:xfrm>
            <a:off x="8440475" y="5268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0" name="Google Shape;30;p3"/>
          <p:cNvSpPr txBox="1"/>
          <p:nvPr>
            <p:ph idx="16" type="subTitle"/>
          </p:nvPr>
        </p:nvSpPr>
        <p:spPr>
          <a:xfrm>
            <a:off x="8440475" y="10496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1" name="Google Shape;31;p3"/>
          <p:cNvSpPr txBox="1"/>
          <p:nvPr>
            <p:ph idx="17" type="subTitle"/>
          </p:nvPr>
        </p:nvSpPr>
        <p:spPr>
          <a:xfrm>
            <a:off x="8440475" y="15485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8440475" y="208266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3" name="Google Shape;33;p3"/>
          <p:cNvSpPr txBox="1"/>
          <p:nvPr>
            <p:ph idx="19" type="subTitle"/>
          </p:nvPr>
        </p:nvSpPr>
        <p:spPr>
          <a:xfrm>
            <a:off x="8440475" y="25936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4" name="Google Shape;34;p3"/>
          <p:cNvSpPr txBox="1"/>
          <p:nvPr>
            <p:ph idx="20" type="subTitle"/>
          </p:nvPr>
        </p:nvSpPr>
        <p:spPr>
          <a:xfrm>
            <a:off x="8440475" y="31084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5" name="Google Shape;35;p3"/>
          <p:cNvSpPr txBox="1"/>
          <p:nvPr>
            <p:ph idx="21" type="subTitle"/>
          </p:nvPr>
        </p:nvSpPr>
        <p:spPr>
          <a:xfrm>
            <a:off x="8440475" y="36231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6" name="Google Shape;36;p3"/>
          <p:cNvSpPr txBox="1"/>
          <p:nvPr>
            <p:ph idx="22" type="subTitle"/>
          </p:nvPr>
        </p:nvSpPr>
        <p:spPr>
          <a:xfrm>
            <a:off x="8440475" y="4140788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7" name="Google Shape;37;p3"/>
          <p:cNvSpPr txBox="1"/>
          <p:nvPr>
            <p:ph idx="23" type="subTitle"/>
          </p:nvPr>
        </p:nvSpPr>
        <p:spPr>
          <a:xfrm>
            <a:off x="8440475" y="46555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594025" y="184702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6" name="Google Shape;426;p2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7" name="Google Shape;427;p2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8" name="Google Shape;428;p2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9" name="Google Shape;429;p21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0" name="Google Shape;430;p21"/>
          <p:cNvSpPr txBox="1"/>
          <p:nvPr>
            <p:ph idx="4" type="subTitle"/>
          </p:nvPr>
        </p:nvSpPr>
        <p:spPr>
          <a:xfrm>
            <a:off x="1759000" y="30177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1"/>
          <p:cNvSpPr txBox="1"/>
          <p:nvPr>
            <p:ph idx="5" type="subTitle"/>
          </p:nvPr>
        </p:nvSpPr>
        <p:spPr>
          <a:xfrm>
            <a:off x="1758250" y="16637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1"/>
          <p:cNvSpPr txBox="1"/>
          <p:nvPr>
            <p:ph idx="6" type="subTitle"/>
          </p:nvPr>
        </p:nvSpPr>
        <p:spPr>
          <a:xfrm>
            <a:off x="1758250" y="23406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1"/>
          <p:cNvSpPr txBox="1"/>
          <p:nvPr>
            <p:ph idx="7" type="subTitle"/>
          </p:nvPr>
        </p:nvSpPr>
        <p:spPr>
          <a:xfrm>
            <a:off x="1758250" y="36948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1"/>
          <p:cNvSpPr txBox="1"/>
          <p:nvPr>
            <p:ph idx="8" type="subTitle"/>
          </p:nvPr>
        </p:nvSpPr>
        <p:spPr>
          <a:xfrm>
            <a:off x="1758250" y="43670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1"/>
          <p:cNvSpPr txBox="1"/>
          <p:nvPr>
            <p:ph idx="9" type="subTitle"/>
          </p:nvPr>
        </p:nvSpPr>
        <p:spPr>
          <a:xfrm>
            <a:off x="228148" y="30199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3" type="subTitle"/>
          </p:nvPr>
        </p:nvSpPr>
        <p:spPr>
          <a:xfrm>
            <a:off x="228148" y="16660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14" type="subTitle"/>
          </p:nvPr>
        </p:nvSpPr>
        <p:spPr>
          <a:xfrm>
            <a:off x="228148" y="23428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8" name="Google Shape;438;p21"/>
          <p:cNvSpPr txBox="1"/>
          <p:nvPr>
            <p:ph idx="15" type="subTitle"/>
          </p:nvPr>
        </p:nvSpPr>
        <p:spPr>
          <a:xfrm>
            <a:off x="228148" y="36970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39" name="Google Shape;439;p21"/>
          <p:cNvSpPr txBox="1"/>
          <p:nvPr>
            <p:ph idx="16" type="subTitle"/>
          </p:nvPr>
        </p:nvSpPr>
        <p:spPr>
          <a:xfrm>
            <a:off x="228148" y="43693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40" name="Google Shape;440;p21"/>
          <p:cNvSpPr txBox="1"/>
          <p:nvPr>
            <p:ph idx="17" type="title"/>
          </p:nvPr>
        </p:nvSpPr>
        <p:spPr>
          <a:xfrm>
            <a:off x="596525" y="753331"/>
            <a:ext cx="7062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21"/>
          <p:cNvSpPr txBox="1"/>
          <p:nvPr>
            <p:ph idx="18" type="body"/>
          </p:nvPr>
        </p:nvSpPr>
        <p:spPr>
          <a:xfrm>
            <a:off x="4571300" y="43670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21"/>
          <p:cNvSpPr txBox="1"/>
          <p:nvPr>
            <p:ph idx="19" type="body"/>
          </p:nvPr>
        </p:nvSpPr>
        <p:spPr>
          <a:xfrm>
            <a:off x="4571300" y="36948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3" name="Google Shape;443;p21"/>
          <p:cNvSpPr txBox="1"/>
          <p:nvPr>
            <p:ph idx="20" type="body"/>
          </p:nvPr>
        </p:nvSpPr>
        <p:spPr>
          <a:xfrm>
            <a:off x="4571300" y="30177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21"/>
          <p:cNvSpPr txBox="1"/>
          <p:nvPr>
            <p:ph idx="21" type="body"/>
          </p:nvPr>
        </p:nvSpPr>
        <p:spPr>
          <a:xfrm>
            <a:off x="4571300" y="23406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21"/>
          <p:cNvSpPr txBox="1"/>
          <p:nvPr>
            <p:ph idx="22" type="body"/>
          </p:nvPr>
        </p:nvSpPr>
        <p:spPr>
          <a:xfrm>
            <a:off x="4571300" y="16637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3">
  <p:cSld name="CUSTOM_1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0" name="Google Shape;450;p2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1" name="Google Shape;451;p2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452" name="Google Shape;452;p22"/>
          <p:cNvGrpSpPr/>
          <p:nvPr/>
        </p:nvGrpSpPr>
        <p:grpSpPr>
          <a:xfrm>
            <a:off x="-2450" y="131788"/>
            <a:ext cx="9144000" cy="5011712"/>
            <a:chOff x="-2450" y="131788"/>
            <a:chExt cx="9144000" cy="5011712"/>
          </a:xfrm>
        </p:grpSpPr>
        <p:sp>
          <p:nvSpPr>
            <p:cNvPr id="453" name="Google Shape;453;p22"/>
            <p:cNvSpPr/>
            <p:nvPr/>
          </p:nvSpPr>
          <p:spPr>
            <a:xfrm>
              <a:off x="-2450" y="486600"/>
              <a:ext cx="9144000" cy="4656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278763" y="1317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55" name="Google Shape;455;p2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4" type="subTitle"/>
          </p:nvPr>
        </p:nvSpPr>
        <p:spPr>
          <a:xfrm>
            <a:off x="229085" y="1666050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5" type="subTitle"/>
          </p:nvPr>
        </p:nvSpPr>
        <p:spPr>
          <a:xfrm>
            <a:off x="229085" y="2341863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59" name="Google Shape;459;p22"/>
          <p:cNvSpPr txBox="1"/>
          <p:nvPr>
            <p:ph idx="6" type="subTitle"/>
          </p:nvPr>
        </p:nvSpPr>
        <p:spPr>
          <a:xfrm>
            <a:off x="229085" y="3018975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7" type="subTitle"/>
          </p:nvPr>
        </p:nvSpPr>
        <p:spPr>
          <a:xfrm>
            <a:off x="229085" y="36947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8" type="subTitle"/>
          </p:nvPr>
        </p:nvSpPr>
        <p:spPr>
          <a:xfrm>
            <a:off x="229085" y="43718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2" name="Google Shape;462;p22"/>
          <p:cNvSpPr txBox="1"/>
          <p:nvPr>
            <p:ph idx="9" type="title"/>
          </p:nvPr>
        </p:nvSpPr>
        <p:spPr>
          <a:xfrm>
            <a:off x="596525" y="753324"/>
            <a:ext cx="7062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2"/>
          <p:cNvSpPr txBox="1"/>
          <p:nvPr>
            <p:ph idx="13" type="subTitle"/>
          </p:nvPr>
        </p:nvSpPr>
        <p:spPr>
          <a:xfrm>
            <a:off x="79169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4" name="Google Shape;464;p22"/>
          <p:cNvSpPr txBox="1"/>
          <p:nvPr>
            <p:ph idx="14" type="subTitle"/>
          </p:nvPr>
        </p:nvSpPr>
        <p:spPr>
          <a:xfrm>
            <a:off x="6689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5" type="subTitle"/>
          </p:nvPr>
        </p:nvSpPr>
        <p:spPr>
          <a:xfrm>
            <a:off x="5462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16" type="subTitle"/>
          </p:nvPr>
        </p:nvSpPr>
        <p:spPr>
          <a:xfrm>
            <a:off x="423583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17" type="subTitle"/>
          </p:nvPr>
        </p:nvSpPr>
        <p:spPr>
          <a:xfrm>
            <a:off x="300801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18" type="subTitle"/>
          </p:nvPr>
        </p:nvSpPr>
        <p:spPr>
          <a:xfrm>
            <a:off x="17816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">
  <p:cSld name="CUSTOM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1" name="Google Shape;471;p23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2" name="Google Shape;472;p23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3" name="Google Shape;473;p23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3"/>
          <p:cNvSpPr txBox="1"/>
          <p:nvPr>
            <p:ph idx="3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 1">
  <p:cSld name="CUSTOM_3_1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7" name="Google Shape;477;p24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78" name="Google Shape;478;p24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2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4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 1">
  <p:cSld name="CUSTOM_7_1_1_1_1_1_1_1_1_1_1_1_1_1_1_1_1_6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/>
          <p:nvPr>
            <p:ph type="title"/>
          </p:nvPr>
        </p:nvSpPr>
        <p:spPr>
          <a:xfrm>
            <a:off x="218425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3" name="Google Shape;483;p25"/>
          <p:cNvSpPr txBox="1"/>
          <p:nvPr>
            <p:ph idx="2" type="title"/>
          </p:nvPr>
        </p:nvSpPr>
        <p:spPr>
          <a:xfrm>
            <a:off x="3962263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4" name="Google Shape;484;p25"/>
          <p:cNvSpPr txBox="1"/>
          <p:nvPr>
            <p:ph idx="3" type="title"/>
          </p:nvPr>
        </p:nvSpPr>
        <p:spPr>
          <a:xfrm>
            <a:off x="406525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5" name="Google Shape;485;p25"/>
          <p:cNvSpPr txBox="1"/>
          <p:nvPr>
            <p:ph idx="4" type="title"/>
          </p:nvPr>
        </p:nvSpPr>
        <p:spPr>
          <a:xfrm>
            <a:off x="572960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6" name="Google Shape;486;p25"/>
          <p:cNvSpPr txBox="1"/>
          <p:nvPr>
            <p:ph idx="5" type="title"/>
          </p:nvPr>
        </p:nvSpPr>
        <p:spPr>
          <a:xfrm>
            <a:off x="7518138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2247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8" name="Google Shape;488;p25"/>
          <p:cNvSpPr txBox="1"/>
          <p:nvPr>
            <p:ph idx="7" type="title"/>
          </p:nvPr>
        </p:nvSpPr>
        <p:spPr>
          <a:xfrm>
            <a:off x="20038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9" name="Google Shape;489;p25"/>
          <p:cNvSpPr txBox="1"/>
          <p:nvPr>
            <p:ph idx="8" type="title"/>
          </p:nvPr>
        </p:nvSpPr>
        <p:spPr>
          <a:xfrm>
            <a:off x="37805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0" name="Google Shape;490;p25"/>
          <p:cNvSpPr txBox="1"/>
          <p:nvPr>
            <p:ph idx="9" type="title"/>
          </p:nvPr>
        </p:nvSpPr>
        <p:spPr>
          <a:xfrm>
            <a:off x="55586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1" name="Google Shape;491;p25"/>
          <p:cNvSpPr txBox="1"/>
          <p:nvPr>
            <p:ph idx="13" type="title"/>
          </p:nvPr>
        </p:nvSpPr>
        <p:spPr>
          <a:xfrm>
            <a:off x="73364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2" name="Google Shape;492;p25"/>
          <p:cNvSpPr txBox="1"/>
          <p:nvPr>
            <p:ph idx="14" type="title"/>
          </p:nvPr>
        </p:nvSpPr>
        <p:spPr>
          <a:xfrm>
            <a:off x="73399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3" name="Google Shape;493;p25"/>
          <p:cNvSpPr txBox="1"/>
          <p:nvPr>
            <p:ph idx="15" type="title"/>
          </p:nvPr>
        </p:nvSpPr>
        <p:spPr>
          <a:xfrm>
            <a:off x="37800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4" name="Google Shape;494;p25"/>
          <p:cNvSpPr txBox="1"/>
          <p:nvPr>
            <p:ph idx="16" type="title"/>
          </p:nvPr>
        </p:nvSpPr>
        <p:spPr>
          <a:xfrm>
            <a:off x="55571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5" name="Google Shape;495;p25"/>
          <p:cNvSpPr txBox="1"/>
          <p:nvPr>
            <p:ph idx="17" type="title"/>
          </p:nvPr>
        </p:nvSpPr>
        <p:spPr>
          <a:xfrm>
            <a:off x="2276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6" name="Google Shape;496;p25"/>
          <p:cNvSpPr txBox="1"/>
          <p:nvPr>
            <p:ph idx="18" type="title"/>
          </p:nvPr>
        </p:nvSpPr>
        <p:spPr>
          <a:xfrm>
            <a:off x="20047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97" name="Google Shape;497;p25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8" name="Google Shape;498;p25"/>
          <p:cNvSpPr txBox="1"/>
          <p:nvPr>
            <p:ph idx="19" type="body"/>
          </p:nvPr>
        </p:nvSpPr>
        <p:spPr>
          <a:xfrm>
            <a:off x="223881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9" name="Google Shape;499;p25"/>
          <p:cNvSpPr txBox="1"/>
          <p:nvPr>
            <p:ph idx="20" type="body"/>
          </p:nvPr>
        </p:nvSpPr>
        <p:spPr>
          <a:xfrm>
            <a:off x="2004019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0" name="Google Shape;500;p25"/>
          <p:cNvSpPr txBox="1"/>
          <p:nvPr>
            <p:ph idx="21" type="body"/>
          </p:nvPr>
        </p:nvSpPr>
        <p:spPr>
          <a:xfrm>
            <a:off x="37800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1" name="Google Shape;501;p25"/>
          <p:cNvSpPr txBox="1"/>
          <p:nvPr>
            <p:ph idx="22" type="body"/>
          </p:nvPr>
        </p:nvSpPr>
        <p:spPr>
          <a:xfrm>
            <a:off x="55571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2" name="Google Shape;502;p25"/>
          <p:cNvSpPr txBox="1"/>
          <p:nvPr>
            <p:ph idx="23" type="body"/>
          </p:nvPr>
        </p:nvSpPr>
        <p:spPr>
          <a:xfrm>
            <a:off x="73342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3" name="Google Shape;503;p25"/>
          <p:cNvSpPr txBox="1"/>
          <p:nvPr>
            <p:ph idx="24" type="body"/>
          </p:nvPr>
        </p:nvSpPr>
        <p:spPr>
          <a:xfrm>
            <a:off x="226606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4" name="Google Shape;504;p25"/>
          <p:cNvSpPr txBox="1"/>
          <p:nvPr>
            <p:ph idx="25" type="body"/>
          </p:nvPr>
        </p:nvSpPr>
        <p:spPr>
          <a:xfrm>
            <a:off x="2006744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5" name="Google Shape;505;p25"/>
          <p:cNvSpPr txBox="1"/>
          <p:nvPr>
            <p:ph idx="26" type="body"/>
          </p:nvPr>
        </p:nvSpPr>
        <p:spPr>
          <a:xfrm>
            <a:off x="37827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6" name="Google Shape;506;p25"/>
          <p:cNvSpPr txBox="1"/>
          <p:nvPr>
            <p:ph idx="27" type="body"/>
          </p:nvPr>
        </p:nvSpPr>
        <p:spPr>
          <a:xfrm>
            <a:off x="55598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7" name="Google Shape;507;p25"/>
          <p:cNvSpPr txBox="1"/>
          <p:nvPr>
            <p:ph idx="28" type="body"/>
          </p:nvPr>
        </p:nvSpPr>
        <p:spPr>
          <a:xfrm>
            <a:off x="7339713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8" name="Google Shape;508;p25"/>
          <p:cNvSpPr txBox="1"/>
          <p:nvPr>
            <p:ph idx="29" type="body"/>
          </p:nvPr>
        </p:nvSpPr>
        <p:spPr>
          <a:xfrm>
            <a:off x="223519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9" name="Google Shape;509;p25"/>
          <p:cNvSpPr txBox="1"/>
          <p:nvPr>
            <p:ph idx="30" type="body"/>
          </p:nvPr>
        </p:nvSpPr>
        <p:spPr>
          <a:xfrm>
            <a:off x="200365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0" name="Google Shape;510;p25"/>
          <p:cNvSpPr txBox="1"/>
          <p:nvPr>
            <p:ph idx="31" type="body"/>
          </p:nvPr>
        </p:nvSpPr>
        <p:spPr>
          <a:xfrm>
            <a:off x="3779701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25"/>
          <p:cNvSpPr txBox="1"/>
          <p:nvPr>
            <p:ph idx="32" type="body"/>
          </p:nvPr>
        </p:nvSpPr>
        <p:spPr>
          <a:xfrm>
            <a:off x="5556800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2" name="Google Shape;512;p25"/>
          <p:cNvSpPr txBox="1"/>
          <p:nvPr>
            <p:ph idx="33" type="body"/>
          </p:nvPr>
        </p:nvSpPr>
        <p:spPr>
          <a:xfrm>
            <a:off x="733662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5" name="Google Shape;51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0" name="Google Shape;5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4" name="Google Shape;524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" name="Google Shape;43;p4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399000" y="2328176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4"/>
          <p:cNvSpPr txBox="1"/>
          <p:nvPr>
            <p:ph idx="5" type="title"/>
          </p:nvPr>
        </p:nvSpPr>
        <p:spPr>
          <a:xfrm>
            <a:off x="1399000" y="3779000"/>
            <a:ext cx="6881700" cy="77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4"/>
          <p:cNvSpPr txBox="1"/>
          <p:nvPr>
            <p:ph idx="6" type="title"/>
          </p:nvPr>
        </p:nvSpPr>
        <p:spPr>
          <a:xfrm>
            <a:off x="1399000" y="858998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4"/>
          <p:cNvSpPr/>
          <p:nvPr/>
        </p:nvSpPr>
        <p:spPr>
          <a:xfrm>
            <a:off x="1399001" y="4559050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399026" y="31061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1399001" y="16403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" name="Google Shape;51;p4"/>
          <p:cNvSpPr txBox="1"/>
          <p:nvPr>
            <p:ph idx="7" type="title"/>
          </p:nvPr>
        </p:nvSpPr>
        <p:spPr>
          <a:xfrm>
            <a:off x="1552450" y="3144818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8" type="title"/>
          </p:nvPr>
        </p:nvSpPr>
        <p:spPr>
          <a:xfrm>
            <a:off x="1552450" y="4601474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9" type="title"/>
          </p:nvPr>
        </p:nvSpPr>
        <p:spPr>
          <a:xfrm>
            <a:off x="1552450" y="1678277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4" name="Google Shape;54;p4"/>
          <p:cNvSpPr/>
          <p:nvPr>
            <p:ph idx="13" type="pic"/>
          </p:nvPr>
        </p:nvSpPr>
        <p:spPr>
          <a:xfrm>
            <a:off x="325850" y="9285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4"/>
          <p:cNvSpPr/>
          <p:nvPr>
            <p:ph idx="14" type="pic"/>
          </p:nvPr>
        </p:nvSpPr>
        <p:spPr>
          <a:xfrm>
            <a:off x="325850" y="23963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4"/>
          <p:cNvSpPr/>
          <p:nvPr>
            <p:ph idx="15" type="pic"/>
          </p:nvPr>
        </p:nvSpPr>
        <p:spPr>
          <a:xfrm>
            <a:off x="325850" y="384917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3060150" y="159825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3060150" y="310820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3060150" y="4553025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9" name="Google Shape;529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4" name="Google Shape;534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5" name="Google Shape;535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44" name="Google Shape;544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5" name="Google Shape;545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6" name="Google Shape;546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7" name="Google Shape;547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8" name="Google Shape;548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9" name="Google Shape;549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52" name="Google Shape;552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3" name="Google Shape;553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6" name="Google Shape;556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7" name="Google Shape;557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58" name="Google Shape;558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9" name="Google Shape;559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2" name="Google Shape;562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3" name="Google Shape;563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4" name="Google Shape;564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5" name="Google Shape;565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7" name="Google Shape;567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 2">
  <p:cSld name="CUSTOM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5" type="title"/>
          </p:nvPr>
        </p:nvSpPr>
        <p:spPr>
          <a:xfrm>
            <a:off x="1279000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6" type="title"/>
          </p:nvPr>
        </p:nvSpPr>
        <p:spPr>
          <a:xfrm>
            <a:off x="127900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7" type="title"/>
          </p:nvPr>
        </p:nvSpPr>
        <p:spPr>
          <a:xfrm>
            <a:off x="491785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8" type="title"/>
          </p:nvPr>
        </p:nvSpPr>
        <p:spPr>
          <a:xfrm>
            <a:off x="491785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9" type="title"/>
          </p:nvPr>
        </p:nvSpPr>
        <p:spPr>
          <a:xfrm>
            <a:off x="4925175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5"/>
          <p:cNvSpPr/>
          <p:nvPr>
            <p:ph idx="13" type="pic"/>
          </p:nvPr>
        </p:nvSpPr>
        <p:spPr>
          <a:xfrm>
            <a:off x="402115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5"/>
          <p:cNvSpPr/>
          <p:nvPr>
            <p:ph idx="14" type="pic"/>
          </p:nvPr>
        </p:nvSpPr>
        <p:spPr>
          <a:xfrm>
            <a:off x="402115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" name="Google Shape;74;p5"/>
          <p:cNvSpPr/>
          <p:nvPr>
            <p:ph idx="15" type="pic"/>
          </p:nvPr>
        </p:nvSpPr>
        <p:spPr>
          <a:xfrm>
            <a:off x="402115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" name="Google Shape;75;p5"/>
          <p:cNvSpPr/>
          <p:nvPr>
            <p:ph idx="16" type="pic"/>
          </p:nvPr>
        </p:nvSpPr>
        <p:spPr>
          <a:xfrm>
            <a:off x="37730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" name="Google Shape;76;p5"/>
          <p:cNvSpPr/>
          <p:nvPr>
            <p:ph idx="17" type="pic"/>
          </p:nvPr>
        </p:nvSpPr>
        <p:spPr>
          <a:xfrm>
            <a:off x="37730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5"/>
          <p:cNvSpPr/>
          <p:nvPr>
            <p:ph idx="18" type="pic"/>
          </p:nvPr>
        </p:nvSpPr>
        <p:spPr>
          <a:xfrm>
            <a:off x="37730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8" name="Google Shape;78;p5"/>
          <p:cNvSpPr txBox="1"/>
          <p:nvPr>
            <p:ph idx="19" type="title"/>
          </p:nvPr>
        </p:nvSpPr>
        <p:spPr>
          <a:xfrm>
            <a:off x="127900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5"/>
          <p:cNvSpPr txBox="1"/>
          <p:nvPr>
            <p:ph idx="20" type="body"/>
          </p:nvPr>
        </p:nvSpPr>
        <p:spPr>
          <a:xfrm>
            <a:off x="127900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1" type="body"/>
          </p:nvPr>
        </p:nvSpPr>
        <p:spPr>
          <a:xfrm>
            <a:off x="127900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22" type="body"/>
          </p:nvPr>
        </p:nvSpPr>
        <p:spPr>
          <a:xfrm>
            <a:off x="127900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23" type="body"/>
          </p:nvPr>
        </p:nvSpPr>
        <p:spPr>
          <a:xfrm>
            <a:off x="491785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4" type="body"/>
          </p:nvPr>
        </p:nvSpPr>
        <p:spPr>
          <a:xfrm>
            <a:off x="491785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25" type="body"/>
          </p:nvPr>
        </p:nvSpPr>
        <p:spPr>
          <a:xfrm>
            <a:off x="491785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0" name="Google Shape;570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1" name="Google Shape;571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2" name="Google Shape;572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3" name="Google Shape;573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4" name="Google Shape;574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5" name="Google Shape;575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0" name="Google Shape;580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3" name="Google Shape;583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87" name="Google Shape;587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8" name="Google Shape;588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1" name="Google Shape;591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6" name="Google Shape;5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597" name="Google Shape;597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8" name="Google Shape;598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9" name="Google Shape;599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10" name="Google Shape;610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bg>
      <p:bgPr>
        <a:solidFill>
          <a:schemeClr val="dk2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48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p48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" name="Google Shape;621;p48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2" name="Google Shape;622;p48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623" name="Google Shape;623;p48"/>
          <p:cNvSpPr txBox="1"/>
          <p:nvPr>
            <p:ph idx="1" type="subTitle"/>
          </p:nvPr>
        </p:nvSpPr>
        <p:spPr>
          <a:xfrm>
            <a:off x="272350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" name="Google Shape;624;p48"/>
          <p:cNvSpPr txBox="1"/>
          <p:nvPr>
            <p:ph idx="2" type="subTitle"/>
          </p:nvPr>
        </p:nvSpPr>
        <p:spPr>
          <a:xfrm>
            <a:off x="7046325" y="4377150"/>
            <a:ext cx="18129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5" name="Google Shape;625;p48"/>
          <p:cNvSpPr txBox="1"/>
          <p:nvPr>
            <p:ph idx="3" type="subTitle"/>
          </p:nvPr>
        </p:nvSpPr>
        <p:spPr>
          <a:xfrm>
            <a:off x="3078275" y="4377150"/>
            <a:ext cx="28740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48"/>
          <p:cNvSpPr txBox="1"/>
          <p:nvPr>
            <p:ph idx="4" type="subTitle"/>
          </p:nvPr>
        </p:nvSpPr>
        <p:spPr>
          <a:xfrm>
            <a:off x="7046325" y="244300"/>
            <a:ext cx="1812900" cy="11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Inter Light"/>
              <a:buNone/>
              <a:defRPr sz="26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Light"/>
              <a:buNone/>
              <a:defRPr sz="26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1_1">
    <p:bg>
      <p:bgPr>
        <a:solidFill>
          <a:schemeClr val="dk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9"/>
          <p:cNvSpPr/>
          <p:nvPr/>
        </p:nvSpPr>
        <p:spPr>
          <a:xfrm>
            <a:off x="175" y="-2125"/>
            <a:ext cx="6913800" cy="4203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9" name="Google Shape;629;p49"/>
          <p:cNvSpPr/>
          <p:nvPr/>
        </p:nvSpPr>
        <p:spPr>
          <a:xfrm rot="10800000">
            <a:off x="175" y="4198775"/>
            <a:ext cx="69138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0" name="Google Shape;630;p49"/>
          <p:cNvSpPr/>
          <p:nvPr/>
        </p:nvSpPr>
        <p:spPr>
          <a:xfrm rot="10800000">
            <a:off x="6914000" y="4198775"/>
            <a:ext cx="2232300" cy="940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49"/>
          <p:cNvSpPr/>
          <p:nvPr/>
        </p:nvSpPr>
        <p:spPr>
          <a:xfrm rot="10800000">
            <a:off x="6914000" y="-2225"/>
            <a:ext cx="2232300" cy="4202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2" name="Google Shape;632;p49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633" name="Google Shape;633;p49"/>
          <p:cNvSpPr txBox="1"/>
          <p:nvPr>
            <p:ph idx="1" type="subTitle"/>
          </p:nvPr>
        </p:nvSpPr>
        <p:spPr>
          <a:xfrm>
            <a:off x="272350" y="3551131"/>
            <a:ext cx="4404300" cy="45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34" name="Google Shape;634;p4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Team 1">
  <p:cSld name="CUSTOM_1_1_1">
    <p:bg>
      <p:bgPr>
        <a:gradFill>
          <a:gsLst>
            <a:gs pos="0">
              <a:schemeClr val="accent1"/>
            </a:gs>
            <a:gs pos="72000">
              <a:schemeClr val="lt1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0"/>
          <p:cNvSpPr/>
          <p:nvPr>
            <p:ph idx="2" type="pic"/>
          </p:nvPr>
        </p:nvSpPr>
        <p:spPr>
          <a:xfrm>
            <a:off x="294150" y="1381775"/>
            <a:ext cx="1258200" cy="17979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50"/>
          <p:cNvSpPr/>
          <p:nvPr>
            <p:ph idx="3" type="pic"/>
          </p:nvPr>
        </p:nvSpPr>
        <p:spPr>
          <a:xfrm>
            <a:off x="3650100" y="1381775"/>
            <a:ext cx="1258200" cy="13818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50"/>
          <p:cNvSpPr/>
          <p:nvPr>
            <p:ph idx="4" type="pic"/>
          </p:nvPr>
        </p:nvSpPr>
        <p:spPr>
          <a:xfrm>
            <a:off x="1750675" y="2340900"/>
            <a:ext cx="14574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50"/>
          <p:cNvSpPr/>
          <p:nvPr>
            <p:ph idx="5" type="pic"/>
          </p:nvPr>
        </p:nvSpPr>
        <p:spPr>
          <a:xfrm>
            <a:off x="5242450" y="2340900"/>
            <a:ext cx="17799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50"/>
          <p:cNvSpPr/>
          <p:nvPr>
            <p:ph idx="6" type="pic"/>
          </p:nvPr>
        </p:nvSpPr>
        <p:spPr>
          <a:xfrm>
            <a:off x="7371800" y="1740600"/>
            <a:ext cx="1258200" cy="1868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5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50"/>
          <p:cNvSpPr txBox="1"/>
          <p:nvPr>
            <p:ph type="title"/>
          </p:nvPr>
        </p:nvSpPr>
        <p:spPr>
          <a:xfrm>
            <a:off x="284400" y="257451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643" name="Google Shape;643;p50"/>
          <p:cNvSpPr txBox="1"/>
          <p:nvPr>
            <p:ph idx="1" type="subTitle"/>
          </p:nvPr>
        </p:nvSpPr>
        <p:spPr>
          <a:xfrm>
            <a:off x="294150" y="3363724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4" name="Google Shape;644;p50"/>
          <p:cNvSpPr txBox="1"/>
          <p:nvPr>
            <p:ph idx="7" type="subTitle"/>
          </p:nvPr>
        </p:nvSpPr>
        <p:spPr>
          <a:xfrm>
            <a:off x="277450" y="3579300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5" name="Google Shape;645;p50"/>
          <p:cNvSpPr txBox="1"/>
          <p:nvPr>
            <p:ph idx="8" type="subTitle"/>
          </p:nvPr>
        </p:nvSpPr>
        <p:spPr>
          <a:xfrm>
            <a:off x="1764575" y="3798149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6" name="Google Shape;646;p50"/>
          <p:cNvSpPr txBox="1"/>
          <p:nvPr>
            <p:ph idx="9" type="subTitle"/>
          </p:nvPr>
        </p:nvSpPr>
        <p:spPr>
          <a:xfrm>
            <a:off x="1747875" y="4013725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7" name="Google Shape;647;p50"/>
          <p:cNvSpPr txBox="1"/>
          <p:nvPr>
            <p:ph idx="13" type="subTitle"/>
          </p:nvPr>
        </p:nvSpPr>
        <p:spPr>
          <a:xfrm>
            <a:off x="3657350" y="2946171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48" name="Google Shape;648;p50"/>
          <p:cNvSpPr txBox="1"/>
          <p:nvPr>
            <p:ph idx="14" type="subTitle"/>
          </p:nvPr>
        </p:nvSpPr>
        <p:spPr>
          <a:xfrm>
            <a:off x="3640650" y="3161747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9" name="Google Shape;649;p50"/>
          <p:cNvSpPr txBox="1"/>
          <p:nvPr>
            <p:ph idx="15" type="subTitle"/>
          </p:nvPr>
        </p:nvSpPr>
        <p:spPr>
          <a:xfrm>
            <a:off x="525915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50" name="Google Shape;650;p50"/>
          <p:cNvSpPr txBox="1"/>
          <p:nvPr>
            <p:ph idx="16" type="subTitle"/>
          </p:nvPr>
        </p:nvSpPr>
        <p:spPr>
          <a:xfrm>
            <a:off x="524245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1" name="Google Shape;651;p50"/>
          <p:cNvSpPr txBox="1"/>
          <p:nvPr>
            <p:ph idx="17" type="subTitle"/>
          </p:nvPr>
        </p:nvSpPr>
        <p:spPr>
          <a:xfrm>
            <a:off x="7388500" y="3798146"/>
            <a:ext cx="172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Black"/>
              <a:buNone/>
              <a:defRPr sz="12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652" name="Google Shape;652;p50"/>
          <p:cNvSpPr txBox="1"/>
          <p:nvPr>
            <p:ph idx="18" type="subTitle"/>
          </p:nvPr>
        </p:nvSpPr>
        <p:spPr>
          <a:xfrm>
            <a:off x="7371800" y="4013722"/>
            <a:ext cx="1258200" cy="7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3" name="Google Shape;653;p50"/>
          <p:cNvSpPr txBox="1"/>
          <p:nvPr>
            <p:ph idx="19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5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 - One line title">
  <p:cSld name="CUSTOM_4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1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7" name="Google Shape;657;p51"/>
          <p:cNvSpPr txBox="1"/>
          <p:nvPr>
            <p:ph type="title"/>
          </p:nvPr>
        </p:nvSpPr>
        <p:spPr>
          <a:xfrm>
            <a:off x="277450" y="43287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58" name="Google Shape;658;p5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51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5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lder">
  <p:cSld name="BLANK_1_1_1_1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6"/>
          <p:cNvGrpSpPr/>
          <p:nvPr/>
        </p:nvGrpSpPr>
        <p:grpSpPr>
          <a:xfrm>
            <a:off x="228600" y="210088"/>
            <a:ext cx="8686800" cy="4676475"/>
            <a:chOff x="228600" y="210088"/>
            <a:chExt cx="8686800" cy="4676475"/>
          </a:xfrm>
        </p:grpSpPr>
        <p:sp>
          <p:nvSpPr>
            <p:cNvPr id="87" name="Google Shape;87;p6"/>
            <p:cNvSpPr/>
            <p:nvPr/>
          </p:nvSpPr>
          <p:spPr>
            <a:xfrm>
              <a:off x="228600" y="566563"/>
              <a:ext cx="8686800" cy="4320000"/>
            </a:xfrm>
            <a:prstGeom prst="roundRect">
              <a:avLst>
                <a:gd fmla="val 540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912237" y="2100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89" name="Google Shape;89;p6"/>
          <p:cNvSpPr txBox="1"/>
          <p:nvPr>
            <p:ph idx="1" type="subTitle"/>
          </p:nvPr>
        </p:nvSpPr>
        <p:spPr>
          <a:xfrm>
            <a:off x="1224650" y="210100"/>
            <a:ext cx="1676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6"/>
          <p:cNvSpPr txBox="1"/>
          <p:nvPr>
            <p:ph idx="2" type="body"/>
          </p:nvPr>
        </p:nvSpPr>
        <p:spPr>
          <a:xfrm>
            <a:off x="593775" y="3900525"/>
            <a:ext cx="4346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91" name="Google Shape;91;p6"/>
          <p:cNvSpPr txBox="1"/>
          <p:nvPr>
            <p:ph type="title"/>
          </p:nvPr>
        </p:nvSpPr>
        <p:spPr>
          <a:xfrm>
            <a:off x="593775" y="984700"/>
            <a:ext cx="7948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1">
  <p:cSld name="BLANK_1_1_1_1_1_1_1_1_1_1_1_1_1_1_2"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/>
          <p:nvPr/>
        </p:nvSpPr>
        <p:spPr>
          <a:xfrm>
            <a:off x="2175" y="-25"/>
            <a:ext cx="9144000" cy="13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3" name="Google Shape;663;p52"/>
          <p:cNvSpPr txBox="1"/>
          <p:nvPr>
            <p:ph idx="1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4" name="Google Shape;664;p52"/>
          <p:cNvSpPr txBox="1"/>
          <p:nvPr>
            <p:ph idx="2" type="subTitle"/>
          </p:nvPr>
        </p:nvSpPr>
        <p:spPr>
          <a:xfrm>
            <a:off x="2844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52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6" name="Google Shape;666;p52"/>
          <p:cNvSpPr txBox="1"/>
          <p:nvPr>
            <p:ph idx="3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7" name="Google Shape;667;p52"/>
          <p:cNvSpPr txBox="1"/>
          <p:nvPr>
            <p:ph idx="4" type="subTitle"/>
          </p:nvPr>
        </p:nvSpPr>
        <p:spPr>
          <a:xfrm>
            <a:off x="3356100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52"/>
          <p:cNvSpPr txBox="1"/>
          <p:nvPr>
            <p:ph idx="5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69" name="Google Shape;669;p52"/>
          <p:cNvSpPr txBox="1"/>
          <p:nvPr>
            <p:ph idx="6" type="subTitle"/>
          </p:nvPr>
        </p:nvSpPr>
        <p:spPr>
          <a:xfrm>
            <a:off x="6413584" y="16921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5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52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5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 - Two lines title">
  <p:cSld name="CUSTOM_4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3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53"/>
          <p:cNvSpPr txBox="1"/>
          <p:nvPr>
            <p:ph type="title"/>
          </p:nvPr>
        </p:nvSpPr>
        <p:spPr>
          <a:xfrm>
            <a:off x="284400" y="348369"/>
            <a:ext cx="6418200" cy="910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76" name="Google Shape;676;p5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5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 - One line title ">
  <p:cSld name="CUSTOM_4_1_1">
    <p:bg>
      <p:bgPr>
        <a:solidFill>
          <a:schemeClr val="dk2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4"/>
          <p:cNvSpPr/>
          <p:nvPr/>
        </p:nvSpPr>
        <p:spPr>
          <a:xfrm>
            <a:off x="8025" y="0"/>
            <a:ext cx="9144000" cy="13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p5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54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83" name="Google Shape;683;p54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5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Speakers">
  <p:cSld name="CUSTOM_4_1_1_1_1_2">
    <p:bg>
      <p:bgPr>
        <a:solidFill>
          <a:schemeClr val="dk2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/>
          <p:nvPr/>
        </p:nvSpPr>
        <p:spPr>
          <a:xfrm>
            <a:off x="6900" y="0"/>
            <a:ext cx="9137100" cy="35232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0" y="2102300"/>
            <a:ext cx="9144000" cy="30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8" name="Google Shape;688;p55"/>
          <p:cNvSpPr/>
          <p:nvPr>
            <p:ph idx="2" type="pic"/>
          </p:nvPr>
        </p:nvSpPr>
        <p:spPr>
          <a:xfrm>
            <a:off x="174573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55"/>
          <p:cNvSpPr/>
          <p:nvPr>
            <p:ph idx="3" type="pic"/>
          </p:nvPr>
        </p:nvSpPr>
        <p:spPr>
          <a:xfrm>
            <a:off x="3214088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55"/>
          <p:cNvSpPr/>
          <p:nvPr>
            <p:ph idx="4" type="pic"/>
          </p:nvPr>
        </p:nvSpPr>
        <p:spPr>
          <a:xfrm>
            <a:off x="46771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1" name="Google Shape;691;p55"/>
          <p:cNvSpPr/>
          <p:nvPr>
            <p:ph idx="5" type="pic"/>
          </p:nvPr>
        </p:nvSpPr>
        <p:spPr>
          <a:xfrm>
            <a:off x="61457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55"/>
          <p:cNvSpPr/>
          <p:nvPr>
            <p:ph idx="6" type="pic"/>
          </p:nvPr>
        </p:nvSpPr>
        <p:spPr>
          <a:xfrm>
            <a:off x="761430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5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55"/>
          <p:cNvSpPr txBox="1"/>
          <p:nvPr>
            <p:ph type="title"/>
          </p:nvPr>
        </p:nvSpPr>
        <p:spPr>
          <a:xfrm>
            <a:off x="284400" y="668399"/>
            <a:ext cx="85788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695" name="Google Shape;695;p55"/>
          <p:cNvSpPr txBox="1"/>
          <p:nvPr>
            <p:ph idx="1" type="subTitle"/>
          </p:nvPr>
        </p:nvSpPr>
        <p:spPr>
          <a:xfrm>
            <a:off x="2847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6" name="Google Shape;696;p55"/>
          <p:cNvSpPr/>
          <p:nvPr>
            <p:ph idx="7" type="pic"/>
          </p:nvPr>
        </p:nvSpPr>
        <p:spPr>
          <a:xfrm>
            <a:off x="274950" y="2376422"/>
            <a:ext cx="12690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55"/>
          <p:cNvSpPr txBox="1"/>
          <p:nvPr>
            <p:ph idx="8" type="subTitle"/>
          </p:nvPr>
        </p:nvSpPr>
        <p:spPr>
          <a:xfrm>
            <a:off x="2847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55"/>
          <p:cNvSpPr txBox="1"/>
          <p:nvPr>
            <p:ph idx="9" type="subTitle"/>
          </p:nvPr>
        </p:nvSpPr>
        <p:spPr>
          <a:xfrm>
            <a:off x="2846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" name="Google Shape;699;p55"/>
          <p:cNvSpPr txBox="1"/>
          <p:nvPr>
            <p:ph idx="13" type="subTitle"/>
          </p:nvPr>
        </p:nvSpPr>
        <p:spPr>
          <a:xfrm>
            <a:off x="17457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55"/>
          <p:cNvSpPr txBox="1"/>
          <p:nvPr>
            <p:ph idx="14" type="subTitle"/>
          </p:nvPr>
        </p:nvSpPr>
        <p:spPr>
          <a:xfrm>
            <a:off x="17457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1" name="Google Shape;701;p55"/>
          <p:cNvSpPr txBox="1"/>
          <p:nvPr>
            <p:ph idx="15" type="subTitle"/>
          </p:nvPr>
        </p:nvSpPr>
        <p:spPr>
          <a:xfrm>
            <a:off x="17457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55"/>
          <p:cNvSpPr txBox="1"/>
          <p:nvPr>
            <p:ph idx="16" type="subTitle"/>
          </p:nvPr>
        </p:nvSpPr>
        <p:spPr>
          <a:xfrm>
            <a:off x="3219513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55"/>
          <p:cNvSpPr txBox="1"/>
          <p:nvPr>
            <p:ph idx="17" type="subTitle"/>
          </p:nvPr>
        </p:nvSpPr>
        <p:spPr>
          <a:xfrm>
            <a:off x="3219513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4" name="Google Shape;704;p55"/>
          <p:cNvSpPr txBox="1"/>
          <p:nvPr>
            <p:ph idx="18" type="subTitle"/>
          </p:nvPr>
        </p:nvSpPr>
        <p:spPr>
          <a:xfrm>
            <a:off x="3219488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55"/>
          <p:cNvSpPr txBox="1"/>
          <p:nvPr>
            <p:ph idx="19" type="subTitle"/>
          </p:nvPr>
        </p:nvSpPr>
        <p:spPr>
          <a:xfrm>
            <a:off x="468395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6" name="Google Shape;706;p55"/>
          <p:cNvSpPr txBox="1"/>
          <p:nvPr>
            <p:ph idx="20" type="subTitle"/>
          </p:nvPr>
        </p:nvSpPr>
        <p:spPr>
          <a:xfrm>
            <a:off x="468395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55"/>
          <p:cNvSpPr txBox="1"/>
          <p:nvPr>
            <p:ph idx="21" type="subTitle"/>
          </p:nvPr>
        </p:nvSpPr>
        <p:spPr>
          <a:xfrm>
            <a:off x="468392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55"/>
          <p:cNvSpPr txBox="1"/>
          <p:nvPr>
            <p:ph idx="22" type="subTitle"/>
          </p:nvPr>
        </p:nvSpPr>
        <p:spPr>
          <a:xfrm>
            <a:off x="6148375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9" name="Google Shape;709;p55"/>
          <p:cNvSpPr txBox="1"/>
          <p:nvPr>
            <p:ph idx="23" type="subTitle"/>
          </p:nvPr>
        </p:nvSpPr>
        <p:spPr>
          <a:xfrm>
            <a:off x="6148375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55"/>
          <p:cNvSpPr txBox="1"/>
          <p:nvPr>
            <p:ph idx="24" type="subTitle"/>
          </p:nvPr>
        </p:nvSpPr>
        <p:spPr>
          <a:xfrm>
            <a:off x="6148350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1" name="Google Shape;711;p55"/>
          <p:cNvSpPr txBox="1"/>
          <p:nvPr>
            <p:ph idx="25" type="subTitle"/>
          </p:nvPr>
        </p:nvSpPr>
        <p:spPr>
          <a:xfrm>
            <a:off x="7612800" y="3892206"/>
            <a:ext cx="1258200" cy="1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55"/>
          <p:cNvSpPr txBox="1"/>
          <p:nvPr>
            <p:ph idx="26" type="subTitle"/>
          </p:nvPr>
        </p:nvSpPr>
        <p:spPr>
          <a:xfrm>
            <a:off x="7612800" y="4087691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3" name="Google Shape;713;p55"/>
          <p:cNvSpPr txBox="1"/>
          <p:nvPr>
            <p:ph idx="27" type="subTitle"/>
          </p:nvPr>
        </p:nvSpPr>
        <p:spPr>
          <a:xfrm>
            <a:off x="7612775" y="4322169"/>
            <a:ext cx="1258200" cy="1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Light"/>
              <a:buNone/>
              <a:defRPr sz="9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55"/>
          <p:cNvSpPr txBox="1"/>
          <p:nvPr>
            <p:ph idx="2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5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One line title ">
  <p:cSld name="CUSTOM_4_1_1_1_1_1_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 txBox="1"/>
          <p:nvPr>
            <p:ph type="title"/>
          </p:nvPr>
        </p:nvSpPr>
        <p:spPr>
          <a:xfrm>
            <a:off x="284400" y="373625"/>
            <a:ext cx="6418200" cy="910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18" name="Google Shape;718;p5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56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5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 - Long title">
  <p:cSld name="CUSTOM_4_1_1_1_1_1_1">
    <p:bg>
      <p:bgPr>
        <a:solidFill>
          <a:schemeClr val="dk2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7"/>
          <p:cNvSpPr/>
          <p:nvPr/>
        </p:nvSpPr>
        <p:spPr>
          <a:xfrm>
            <a:off x="6900" y="0"/>
            <a:ext cx="91371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chemeClr val="lt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3" name="Google Shape;723;p5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5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5" name="Google Shape;725;p57"/>
          <p:cNvSpPr txBox="1"/>
          <p:nvPr>
            <p:ph idx="2" type="subTitle"/>
          </p:nvPr>
        </p:nvSpPr>
        <p:spPr>
          <a:xfrm>
            <a:off x="3026399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6" name="Google Shape;726;p57"/>
          <p:cNvSpPr txBox="1"/>
          <p:nvPr>
            <p:ph hasCustomPrompt="1" type="title"/>
          </p:nvPr>
        </p:nvSpPr>
        <p:spPr>
          <a:xfrm>
            <a:off x="3168497" y="3693228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27" name="Google Shape;727;p57"/>
          <p:cNvSpPr txBox="1"/>
          <p:nvPr>
            <p:ph idx="3" type="title"/>
          </p:nvPr>
        </p:nvSpPr>
        <p:spPr>
          <a:xfrm>
            <a:off x="276528" y="83276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728" name="Google Shape;728;p57"/>
          <p:cNvSpPr txBox="1"/>
          <p:nvPr>
            <p:ph hasCustomPrompt="1" idx="4" type="title"/>
          </p:nvPr>
        </p:nvSpPr>
        <p:spPr>
          <a:xfrm>
            <a:off x="4822300" y="3693225"/>
            <a:ext cx="188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57"/>
          <p:cNvSpPr txBox="1"/>
          <p:nvPr>
            <p:ph idx="5" type="subTitle"/>
          </p:nvPr>
        </p:nvSpPr>
        <p:spPr>
          <a:xfrm>
            <a:off x="4880113" y="4388244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" name="Google Shape;730;p57"/>
          <p:cNvSpPr txBox="1"/>
          <p:nvPr>
            <p:ph idx="6" type="subTitle"/>
          </p:nvPr>
        </p:nvSpPr>
        <p:spPr>
          <a:xfrm>
            <a:off x="176425" y="3754475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1" name="Google Shape;731;p57"/>
          <p:cNvSpPr txBox="1"/>
          <p:nvPr>
            <p:ph idx="7" type="subTitle"/>
          </p:nvPr>
        </p:nvSpPr>
        <p:spPr>
          <a:xfrm>
            <a:off x="6641100" y="3863375"/>
            <a:ext cx="2502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2" name="Google Shape;732;p57"/>
          <p:cNvSpPr txBox="1"/>
          <p:nvPr>
            <p:ph idx="8" type="subTitle"/>
          </p:nvPr>
        </p:nvSpPr>
        <p:spPr>
          <a:xfrm>
            <a:off x="7728975" y="3863375"/>
            <a:ext cx="14151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3" name="Google Shape;733;p57"/>
          <p:cNvSpPr txBox="1"/>
          <p:nvPr>
            <p:ph idx="9" type="subTitle"/>
          </p:nvPr>
        </p:nvSpPr>
        <p:spPr>
          <a:xfrm>
            <a:off x="7067246" y="4307825"/>
            <a:ext cx="20769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4" name="Google Shape;734;p57"/>
          <p:cNvSpPr txBox="1"/>
          <p:nvPr>
            <p:ph idx="13" type="subTitle"/>
          </p:nvPr>
        </p:nvSpPr>
        <p:spPr>
          <a:xfrm>
            <a:off x="4933999" y="747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57"/>
          <p:cNvSpPr txBox="1"/>
          <p:nvPr>
            <p:ph idx="14" type="subTitle"/>
          </p:nvPr>
        </p:nvSpPr>
        <p:spPr>
          <a:xfrm>
            <a:off x="5157668" y="1229975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57"/>
          <p:cNvSpPr txBox="1"/>
          <p:nvPr>
            <p:ph idx="15" type="subTitle"/>
          </p:nvPr>
        </p:nvSpPr>
        <p:spPr>
          <a:xfrm>
            <a:off x="4934004" y="122997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7" name="Google Shape;737;p57"/>
          <p:cNvSpPr txBox="1"/>
          <p:nvPr>
            <p:ph idx="16" type="subTitle"/>
          </p:nvPr>
        </p:nvSpPr>
        <p:spPr>
          <a:xfrm>
            <a:off x="5157668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8" name="Google Shape;738;p57"/>
          <p:cNvSpPr txBox="1"/>
          <p:nvPr>
            <p:ph idx="17" type="subTitle"/>
          </p:nvPr>
        </p:nvSpPr>
        <p:spPr>
          <a:xfrm>
            <a:off x="4933999" y="15276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9" name="Google Shape;739;p57"/>
          <p:cNvSpPr txBox="1"/>
          <p:nvPr>
            <p:ph idx="18" type="subTitle"/>
          </p:nvPr>
        </p:nvSpPr>
        <p:spPr>
          <a:xfrm>
            <a:off x="5157668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57"/>
          <p:cNvSpPr txBox="1"/>
          <p:nvPr>
            <p:ph idx="19" type="subTitle"/>
          </p:nvPr>
        </p:nvSpPr>
        <p:spPr>
          <a:xfrm>
            <a:off x="4933999" y="1831200"/>
            <a:ext cx="39864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57"/>
          <p:cNvSpPr txBox="1"/>
          <p:nvPr>
            <p:ph idx="20" type="title"/>
          </p:nvPr>
        </p:nvSpPr>
        <p:spPr>
          <a:xfrm>
            <a:off x="276528" y="1138207"/>
            <a:ext cx="6417900" cy="1738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2" name="Google Shape;742;p57"/>
          <p:cNvSpPr txBox="1"/>
          <p:nvPr>
            <p:ph idx="2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5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CUSTOM_6_1">
    <p:bg>
      <p:bgPr>
        <a:gradFill>
          <a:gsLst>
            <a:gs pos="0">
              <a:schemeClr val="accent1"/>
            </a:gs>
            <a:gs pos="5600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/>
          <p:nvPr/>
        </p:nvSpPr>
        <p:spPr>
          <a:xfrm>
            <a:off x="0" y="2074125"/>
            <a:ext cx="9144000" cy="30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6" name="Google Shape;746;p58"/>
          <p:cNvSpPr txBox="1"/>
          <p:nvPr>
            <p:ph type="title"/>
          </p:nvPr>
        </p:nvSpPr>
        <p:spPr>
          <a:xfrm>
            <a:off x="288150" y="2601375"/>
            <a:ext cx="6417900" cy="24171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5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7_1_1_1">
    <p:bg>
      <p:bgPr>
        <a:solidFill>
          <a:schemeClr val="dk2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/>
          <p:nvPr/>
        </p:nvSpPr>
        <p:spPr>
          <a:xfrm>
            <a:off x="284700" y="64031"/>
            <a:ext cx="9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 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0" name="Google Shape;750;p59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59"/>
          <p:cNvSpPr/>
          <p:nvPr/>
        </p:nvSpPr>
        <p:spPr>
          <a:xfrm>
            <a:off x="-6550" y="-1100"/>
            <a:ext cx="371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p59"/>
          <p:cNvSpPr txBox="1"/>
          <p:nvPr>
            <p:ph type="title"/>
          </p:nvPr>
        </p:nvSpPr>
        <p:spPr>
          <a:xfrm>
            <a:off x="277450" y="923825"/>
            <a:ext cx="2987700" cy="5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b="1" sz="2000"/>
            </a:lvl9pPr>
          </a:lstStyle>
          <a:p/>
        </p:txBody>
      </p:sp>
      <p:sp>
        <p:nvSpPr>
          <p:cNvPr id="753" name="Google Shape;753;p59"/>
          <p:cNvSpPr txBox="1"/>
          <p:nvPr>
            <p:ph idx="1" type="subTitle"/>
          </p:nvPr>
        </p:nvSpPr>
        <p:spPr>
          <a:xfrm>
            <a:off x="277450" y="615150"/>
            <a:ext cx="2987700" cy="1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59"/>
          <p:cNvSpPr txBox="1"/>
          <p:nvPr>
            <p:ph idx="2" type="subTitle"/>
          </p:nvPr>
        </p:nvSpPr>
        <p:spPr>
          <a:xfrm>
            <a:off x="4013550" y="561373"/>
            <a:ext cx="2987700" cy="2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59"/>
          <p:cNvSpPr txBox="1"/>
          <p:nvPr>
            <p:ph idx="3" type="subTitle"/>
          </p:nvPr>
        </p:nvSpPr>
        <p:spPr>
          <a:xfrm>
            <a:off x="4341300" y="108207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56" name="Google Shape;756;p59"/>
          <p:cNvSpPr txBox="1"/>
          <p:nvPr>
            <p:ph hasCustomPrompt="1" idx="4" type="title"/>
          </p:nvPr>
        </p:nvSpPr>
        <p:spPr>
          <a:xfrm>
            <a:off x="6797450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57" name="Google Shape;757;p59"/>
          <p:cNvSpPr txBox="1"/>
          <p:nvPr>
            <p:ph hasCustomPrompt="1" idx="5" type="title"/>
          </p:nvPr>
        </p:nvSpPr>
        <p:spPr>
          <a:xfrm>
            <a:off x="4189575" y="261710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58" name="Google Shape;758;p59"/>
          <p:cNvSpPr txBox="1"/>
          <p:nvPr>
            <p:ph idx="6" type="subTitle"/>
          </p:nvPr>
        </p:nvSpPr>
        <p:spPr>
          <a:xfrm>
            <a:off x="3999850" y="4176775"/>
            <a:ext cx="2138100" cy="6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9" name="Google Shape;759;p59"/>
          <p:cNvSpPr txBox="1"/>
          <p:nvPr>
            <p:ph idx="7" type="subTitle"/>
          </p:nvPr>
        </p:nvSpPr>
        <p:spPr>
          <a:xfrm>
            <a:off x="4189575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0" name="Google Shape;760;p59"/>
          <p:cNvSpPr txBox="1"/>
          <p:nvPr>
            <p:ph idx="8" type="subTitle"/>
          </p:nvPr>
        </p:nvSpPr>
        <p:spPr>
          <a:xfrm>
            <a:off x="6797450" y="3348875"/>
            <a:ext cx="1765500" cy="1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1" name="Google Shape;761;p59"/>
          <p:cNvSpPr txBox="1"/>
          <p:nvPr>
            <p:ph idx="9" type="subTitle"/>
          </p:nvPr>
        </p:nvSpPr>
        <p:spPr>
          <a:xfrm>
            <a:off x="4053900" y="108207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2" name="Google Shape;762;p59"/>
          <p:cNvSpPr txBox="1"/>
          <p:nvPr>
            <p:ph idx="13" type="subTitle"/>
          </p:nvPr>
        </p:nvSpPr>
        <p:spPr>
          <a:xfrm>
            <a:off x="4341300" y="1460445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3" name="Google Shape;763;p59"/>
          <p:cNvSpPr txBox="1"/>
          <p:nvPr>
            <p:ph idx="14" type="subTitle"/>
          </p:nvPr>
        </p:nvSpPr>
        <p:spPr>
          <a:xfrm>
            <a:off x="4053900" y="1460445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4" name="Google Shape;764;p59"/>
          <p:cNvSpPr txBox="1"/>
          <p:nvPr>
            <p:ph idx="15" type="subTitle"/>
          </p:nvPr>
        </p:nvSpPr>
        <p:spPr>
          <a:xfrm>
            <a:off x="4341300" y="1840801"/>
            <a:ext cx="48495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59"/>
          <p:cNvSpPr txBox="1"/>
          <p:nvPr>
            <p:ph idx="16" type="subTitle"/>
          </p:nvPr>
        </p:nvSpPr>
        <p:spPr>
          <a:xfrm>
            <a:off x="4053900" y="1840801"/>
            <a:ext cx="486000" cy="10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66" name="Google Shape;766;p59"/>
          <p:cNvSpPr txBox="1"/>
          <p:nvPr>
            <p:ph idx="17" type="subTitle"/>
          </p:nvPr>
        </p:nvSpPr>
        <p:spPr>
          <a:xfrm>
            <a:off x="6539262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7" name="Google Shape;767;p59"/>
          <p:cNvSpPr txBox="1"/>
          <p:nvPr>
            <p:ph idx="18" type="subTitle"/>
          </p:nvPr>
        </p:nvSpPr>
        <p:spPr>
          <a:xfrm>
            <a:off x="7801698" y="3947400"/>
            <a:ext cx="12576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8" name="Google Shape;768;p59"/>
          <p:cNvSpPr txBox="1"/>
          <p:nvPr>
            <p:ph idx="19" type="subTitle"/>
          </p:nvPr>
        </p:nvSpPr>
        <p:spPr>
          <a:xfrm>
            <a:off x="6533000" y="4482875"/>
            <a:ext cx="25200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9" name="Google Shape;769;p59"/>
          <p:cNvSpPr txBox="1"/>
          <p:nvPr>
            <p:ph idx="20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59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eader">
  <p:cSld name="CUSTOM_2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0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60"/>
          <p:cNvSpPr txBox="1"/>
          <p:nvPr>
            <p:ph idx="1" type="subTitle"/>
          </p:nvPr>
        </p:nvSpPr>
        <p:spPr>
          <a:xfrm>
            <a:off x="194920" y="2643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774" name="Google Shape;774;p60"/>
          <p:cNvSpPr txBox="1"/>
          <p:nvPr>
            <p:ph idx="2" type="subTitle"/>
          </p:nvPr>
        </p:nvSpPr>
        <p:spPr>
          <a:xfrm>
            <a:off x="474545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5" name="Google Shape;775;p60"/>
          <p:cNvSpPr txBox="1"/>
          <p:nvPr>
            <p:ph idx="3" type="subTitle"/>
          </p:nvPr>
        </p:nvSpPr>
        <p:spPr>
          <a:xfrm>
            <a:off x="194920" y="3125283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6" name="Google Shape;776;p60"/>
          <p:cNvSpPr txBox="1"/>
          <p:nvPr>
            <p:ph idx="4" type="subTitle"/>
          </p:nvPr>
        </p:nvSpPr>
        <p:spPr>
          <a:xfrm>
            <a:off x="474545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7" name="Google Shape;777;p60"/>
          <p:cNvSpPr txBox="1"/>
          <p:nvPr>
            <p:ph idx="5" type="subTitle"/>
          </p:nvPr>
        </p:nvSpPr>
        <p:spPr>
          <a:xfrm>
            <a:off x="194920" y="34229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8" name="Google Shape;778;p60"/>
          <p:cNvSpPr txBox="1"/>
          <p:nvPr>
            <p:ph idx="6" type="subTitle"/>
          </p:nvPr>
        </p:nvSpPr>
        <p:spPr>
          <a:xfrm>
            <a:off x="474545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None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79" name="Google Shape;779;p60"/>
          <p:cNvSpPr txBox="1"/>
          <p:nvPr>
            <p:ph idx="7" type="subTitle"/>
          </p:nvPr>
        </p:nvSpPr>
        <p:spPr>
          <a:xfrm>
            <a:off x="194920" y="3726508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80" name="Google Shape;780;p60"/>
          <p:cNvSpPr txBox="1"/>
          <p:nvPr>
            <p:ph idx="8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60"/>
          <p:cNvSpPr txBox="1"/>
          <p:nvPr>
            <p:ph type="title"/>
          </p:nvPr>
        </p:nvSpPr>
        <p:spPr>
          <a:xfrm>
            <a:off x="276526" y="832771"/>
            <a:ext cx="4206900" cy="771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/>
            </a:lvl9pPr>
          </a:lstStyle>
          <a:p/>
        </p:txBody>
      </p:sp>
      <p:sp>
        <p:nvSpPr>
          <p:cNvPr id="782" name="Google Shape;782;p60"/>
          <p:cNvSpPr txBox="1"/>
          <p:nvPr>
            <p:ph idx="9" type="title"/>
          </p:nvPr>
        </p:nvSpPr>
        <p:spPr>
          <a:xfrm>
            <a:off x="276525" y="1138205"/>
            <a:ext cx="6013200" cy="573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3" name="Google Shape;783;p60"/>
          <p:cNvSpPr txBox="1"/>
          <p:nvPr>
            <p:ph idx="13" type="subTitle"/>
          </p:nvPr>
        </p:nvSpPr>
        <p:spPr>
          <a:xfrm>
            <a:off x="6289775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4" name="Google Shape;784;p60"/>
          <p:cNvSpPr txBox="1"/>
          <p:nvPr>
            <p:ph idx="14" type="subTitle"/>
          </p:nvPr>
        </p:nvSpPr>
        <p:spPr>
          <a:xfrm>
            <a:off x="7377650" y="386337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5" name="Google Shape;785;p60"/>
          <p:cNvSpPr txBox="1"/>
          <p:nvPr>
            <p:ph idx="15" type="subTitle"/>
          </p:nvPr>
        </p:nvSpPr>
        <p:spPr>
          <a:xfrm>
            <a:off x="6715919" y="4307825"/>
            <a:ext cx="4983600" cy="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6" name="Google Shape;786;p60"/>
          <p:cNvSpPr txBox="1"/>
          <p:nvPr>
            <p:ph idx="16" type="subTitle"/>
          </p:nvPr>
        </p:nvSpPr>
        <p:spPr>
          <a:xfrm>
            <a:off x="4209333" y="4565962"/>
            <a:ext cx="1205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7" name="Google Shape;787;p60"/>
          <p:cNvSpPr txBox="1"/>
          <p:nvPr>
            <p:ph hasCustomPrompt="1" idx="17" type="title"/>
          </p:nvPr>
        </p:nvSpPr>
        <p:spPr>
          <a:xfrm>
            <a:off x="4168502" y="3828450"/>
            <a:ext cx="1765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■"/>
              <a:defRPr sz="4800"/>
            </a:lvl9pPr>
          </a:lstStyle>
          <a:p>
            <a:r>
              <a:t>xx%</a:t>
            </a:r>
          </a:p>
        </p:txBody>
      </p:sp>
      <p:sp>
        <p:nvSpPr>
          <p:cNvPr id="788" name="Google Shape;788;p60"/>
          <p:cNvSpPr txBox="1"/>
          <p:nvPr>
            <p:ph idx="18" type="subTitle"/>
          </p:nvPr>
        </p:nvSpPr>
        <p:spPr>
          <a:xfrm>
            <a:off x="4122034" y="2405891"/>
            <a:ext cx="1551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9" name="Google Shape;789;p60"/>
          <p:cNvSpPr txBox="1"/>
          <p:nvPr>
            <p:ph idx="19" type="subTitle"/>
          </p:nvPr>
        </p:nvSpPr>
        <p:spPr>
          <a:xfrm>
            <a:off x="6766059" y="2140666"/>
            <a:ext cx="1994700" cy="9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90" name="Google Shape;790;p60"/>
          <p:cNvSpPr txBox="1"/>
          <p:nvPr>
            <p:ph idx="20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6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10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1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4" name="Google Shape;794;p6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sp>
        <p:nvSpPr>
          <p:cNvPr id="795" name="Google Shape;795;p61"/>
          <p:cNvSpPr txBox="1"/>
          <p:nvPr>
            <p:ph idx="1" type="subTitle"/>
          </p:nvPr>
        </p:nvSpPr>
        <p:spPr>
          <a:xfrm>
            <a:off x="3851725" y="850675"/>
            <a:ext cx="5013900" cy="4067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 Light"/>
              <a:buNone/>
              <a:defRPr sz="22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Light"/>
              <a:buNone/>
              <a:defRPr sz="22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96" name="Google Shape;796;p6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-2450" y="4759975"/>
            <a:ext cx="9150600" cy="383400"/>
          </a:xfrm>
          <a:prstGeom prst="rect">
            <a:avLst/>
          </a:prstGeom>
        </p:spPr>
        <p:txBody>
          <a:bodyPr anchorCtr="0" anchor="ctr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14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4" name="Google Shape;94;p7"/>
          <p:cNvCxnSpPr/>
          <p:nvPr/>
        </p:nvCxnSpPr>
        <p:spPr>
          <a:xfrm rot="10800000">
            <a:off x="-2100" y="4759975"/>
            <a:ext cx="91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7"/>
          <p:cNvSpPr txBox="1"/>
          <p:nvPr>
            <p:ph idx="2" type="title"/>
          </p:nvPr>
        </p:nvSpPr>
        <p:spPr>
          <a:xfrm>
            <a:off x="850" y="1078988"/>
            <a:ext cx="9144000" cy="3598800"/>
          </a:xfrm>
          <a:prstGeom prst="rect">
            <a:avLst/>
          </a:prstGeom>
        </p:spPr>
        <p:txBody>
          <a:bodyPr anchorCtr="0" anchor="t" bIns="108000" lIns="252000" spcFirstLastPara="1" rIns="25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7" name="Google Shape;97;p7"/>
          <p:cNvGrpSpPr/>
          <p:nvPr/>
        </p:nvGrpSpPr>
        <p:grpSpPr>
          <a:xfrm>
            <a:off x="1724267" y="547463"/>
            <a:ext cx="658200" cy="449397"/>
            <a:chOff x="2467317" y="547413"/>
            <a:chExt cx="658200" cy="449397"/>
          </a:xfrm>
        </p:grpSpPr>
        <p:sp>
          <p:nvSpPr>
            <p:cNvPr id="98" name="Google Shape;98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0" name="Google Shape;100;p7"/>
          <p:cNvGrpSpPr/>
          <p:nvPr/>
        </p:nvGrpSpPr>
        <p:grpSpPr>
          <a:xfrm>
            <a:off x="981142" y="547476"/>
            <a:ext cx="658200" cy="449397"/>
            <a:chOff x="2467317" y="547413"/>
            <a:chExt cx="658200" cy="449397"/>
          </a:xfrm>
        </p:grpSpPr>
        <p:sp>
          <p:nvSpPr>
            <p:cNvPr id="101" name="Google Shape;101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3" name="Google Shape;103;p7"/>
          <p:cNvGrpSpPr/>
          <p:nvPr/>
        </p:nvGrpSpPr>
        <p:grpSpPr>
          <a:xfrm>
            <a:off x="2467317" y="547413"/>
            <a:ext cx="658200" cy="449397"/>
            <a:chOff x="2467317" y="547413"/>
            <a:chExt cx="658200" cy="449397"/>
          </a:xfrm>
        </p:grpSpPr>
        <p:sp>
          <p:nvSpPr>
            <p:cNvPr id="104" name="Google Shape;104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238017" y="549426"/>
            <a:ext cx="658200" cy="449397"/>
            <a:chOff x="2467317" y="547413"/>
            <a:chExt cx="658200" cy="449397"/>
          </a:xfrm>
        </p:grpSpPr>
        <p:sp>
          <p:nvSpPr>
            <p:cNvPr id="107" name="Google Shape;107;p7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1">
    <p:bg>
      <p:bgPr>
        <a:solidFill>
          <a:schemeClr val="dk2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2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9" name="Google Shape;799;p62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0" name="Google Shape;800;p62"/>
          <p:cNvSpPr txBox="1"/>
          <p:nvPr>
            <p:ph idx="3" type="subTitle"/>
          </p:nvPr>
        </p:nvSpPr>
        <p:spPr>
          <a:xfrm>
            <a:off x="6413584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1" name="Google Shape;801;p62"/>
          <p:cNvSpPr txBox="1"/>
          <p:nvPr>
            <p:ph idx="4" type="body"/>
          </p:nvPr>
        </p:nvSpPr>
        <p:spPr>
          <a:xfrm>
            <a:off x="284400" y="2950425"/>
            <a:ext cx="2450700" cy="190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2" name="Google Shape;802;p62"/>
          <p:cNvSpPr txBox="1"/>
          <p:nvPr>
            <p:ph idx="5" type="body"/>
          </p:nvPr>
        </p:nvSpPr>
        <p:spPr>
          <a:xfrm>
            <a:off x="335609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62"/>
          <p:cNvSpPr txBox="1"/>
          <p:nvPr>
            <p:ph idx="6" type="body"/>
          </p:nvPr>
        </p:nvSpPr>
        <p:spPr>
          <a:xfrm>
            <a:off x="6413576" y="2950425"/>
            <a:ext cx="24507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62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5" name="Google Shape;805;p62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6" name="Google Shape;806;p62"/>
          <p:cNvSpPr txBox="1"/>
          <p:nvPr>
            <p:ph idx="7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6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62"/>
          <p:cNvSpPr txBox="1"/>
          <p:nvPr>
            <p:ph idx="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6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0_1_1">
    <p:bg>
      <p:bgPr>
        <a:solidFill>
          <a:schemeClr val="dk2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3"/>
          <p:cNvSpPr/>
          <p:nvPr/>
        </p:nvSpPr>
        <p:spPr>
          <a:xfrm>
            <a:off x="2175" y="-25"/>
            <a:ext cx="9144000" cy="17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2" name="Google Shape;812;p63"/>
          <p:cNvSpPr txBox="1"/>
          <p:nvPr>
            <p:ph idx="1" type="subTitle"/>
          </p:nvPr>
        </p:nvSpPr>
        <p:spPr>
          <a:xfrm>
            <a:off x="2844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63"/>
          <p:cNvSpPr txBox="1"/>
          <p:nvPr>
            <p:ph idx="2" type="subTitle"/>
          </p:nvPr>
        </p:nvSpPr>
        <p:spPr>
          <a:xfrm>
            <a:off x="3356100" y="2149316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63"/>
          <p:cNvSpPr txBox="1"/>
          <p:nvPr>
            <p:ph idx="3" type="subTitle"/>
          </p:nvPr>
        </p:nvSpPr>
        <p:spPr>
          <a:xfrm>
            <a:off x="6413575" y="2149325"/>
            <a:ext cx="2451300" cy="619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sz="1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5" name="Google Shape;815;p6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63"/>
          <p:cNvSpPr txBox="1"/>
          <p:nvPr>
            <p:ph type="title"/>
          </p:nvPr>
        </p:nvSpPr>
        <p:spPr>
          <a:xfrm>
            <a:off x="284400" y="828727"/>
            <a:ext cx="64182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17" name="Google Shape;817;p63"/>
          <p:cNvSpPr txBox="1"/>
          <p:nvPr>
            <p:ph idx="4" type="body"/>
          </p:nvPr>
        </p:nvSpPr>
        <p:spPr>
          <a:xfrm>
            <a:off x="277450" y="4432425"/>
            <a:ext cx="2451300" cy="4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8" name="Google Shape;818;p63"/>
          <p:cNvSpPr txBox="1"/>
          <p:nvPr>
            <p:ph idx="5" type="subTitle"/>
          </p:nvPr>
        </p:nvSpPr>
        <p:spPr>
          <a:xfrm>
            <a:off x="277450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9" name="Google Shape;819;p63"/>
          <p:cNvSpPr txBox="1"/>
          <p:nvPr>
            <p:ph idx="6" type="subTitle"/>
          </p:nvPr>
        </p:nvSpPr>
        <p:spPr>
          <a:xfrm>
            <a:off x="284700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63"/>
          <p:cNvSpPr txBox="1"/>
          <p:nvPr>
            <p:ph idx="7" type="body"/>
          </p:nvPr>
        </p:nvSpPr>
        <p:spPr>
          <a:xfrm>
            <a:off x="3348563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1" name="Google Shape;821;p63"/>
          <p:cNvSpPr txBox="1"/>
          <p:nvPr>
            <p:ph idx="8" type="subTitle"/>
          </p:nvPr>
        </p:nvSpPr>
        <p:spPr>
          <a:xfrm>
            <a:off x="3348563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2" name="Google Shape;822;p63"/>
          <p:cNvSpPr txBox="1"/>
          <p:nvPr>
            <p:ph idx="9" type="subTitle"/>
          </p:nvPr>
        </p:nvSpPr>
        <p:spPr>
          <a:xfrm>
            <a:off x="3355813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3" name="Google Shape;823;p63"/>
          <p:cNvSpPr txBox="1"/>
          <p:nvPr>
            <p:ph idx="13" type="body"/>
          </p:nvPr>
        </p:nvSpPr>
        <p:spPr>
          <a:xfrm>
            <a:off x="6434538" y="4432425"/>
            <a:ext cx="2451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4" name="Google Shape;824;p63"/>
          <p:cNvSpPr txBox="1"/>
          <p:nvPr>
            <p:ph idx="14" type="subTitle"/>
          </p:nvPr>
        </p:nvSpPr>
        <p:spPr>
          <a:xfrm>
            <a:off x="6434538" y="3941600"/>
            <a:ext cx="2392500" cy="18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5" name="Google Shape;825;p63"/>
          <p:cNvSpPr txBox="1"/>
          <p:nvPr>
            <p:ph idx="15" type="subTitle"/>
          </p:nvPr>
        </p:nvSpPr>
        <p:spPr>
          <a:xfrm>
            <a:off x="6441788" y="3798725"/>
            <a:ext cx="2392500" cy="105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6" name="Google Shape;826;p63"/>
          <p:cNvSpPr txBox="1"/>
          <p:nvPr>
            <p:ph idx="16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6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1">
  <p:cSld name="CUSTOM_19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4"/>
          <p:cNvSpPr/>
          <p:nvPr/>
        </p:nvSpPr>
        <p:spPr>
          <a:xfrm rot="10800000">
            <a:off x="2994200" y="-1500"/>
            <a:ext cx="3078000" cy="25770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6073500" y="2574000"/>
            <a:ext cx="3074700" cy="25695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1" name="Google Shape;831;p64"/>
          <p:cNvSpPr/>
          <p:nvPr/>
        </p:nvSpPr>
        <p:spPr>
          <a:xfrm rot="5400000">
            <a:off x="6324925" y="-250900"/>
            <a:ext cx="2569500" cy="30747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2" name="Google Shape;832;p64"/>
          <p:cNvSpPr/>
          <p:nvPr/>
        </p:nvSpPr>
        <p:spPr>
          <a:xfrm rot="-5400000">
            <a:off x="3253050" y="2320675"/>
            <a:ext cx="2568600" cy="30741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3" name="Google Shape;833;p6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64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35" name="Google Shape;835;p64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9_1_1_2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5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65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65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65"/>
          <p:cNvSpPr txBox="1"/>
          <p:nvPr>
            <p:ph idx="2" type="body"/>
          </p:nvPr>
        </p:nvSpPr>
        <p:spPr>
          <a:xfrm>
            <a:off x="284700" y="3003739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1" name="Google Shape;841;p65"/>
          <p:cNvSpPr txBox="1"/>
          <p:nvPr>
            <p:ph idx="3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2" name="Google Shape;842;p65"/>
          <p:cNvSpPr txBox="1"/>
          <p:nvPr>
            <p:ph idx="4" type="body"/>
          </p:nvPr>
        </p:nvSpPr>
        <p:spPr>
          <a:xfrm>
            <a:off x="6461050" y="3446400"/>
            <a:ext cx="23958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3" name="Google Shape;843;p65"/>
          <p:cNvSpPr txBox="1"/>
          <p:nvPr>
            <p:ph idx="5" type="subTitle"/>
          </p:nvPr>
        </p:nvSpPr>
        <p:spPr>
          <a:xfrm>
            <a:off x="6458825" y="3045908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4" name="Google Shape;844;p65"/>
          <p:cNvSpPr txBox="1"/>
          <p:nvPr>
            <p:ph idx="6" type="body"/>
          </p:nvPr>
        </p:nvSpPr>
        <p:spPr>
          <a:xfrm>
            <a:off x="6459638" y="1001054"/>
            <a:ext cx="2395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45" name="Google Shape;845;p65"/>
          <p:cNvSpPr txBox="1"/>
          <p:nvPr>
            <p:ph idx="7" type="subTitle"/>
          </p:nvPr>
        </p:nvSpPr>
        <p:spPr>
          <a:xfrm>
            <a:off x="6457413" y="600561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6" name="Google Shape;846;p65"/>
          <p:cNvSpPr txBox="1"/>
          <p:nvPr>
            <p:ph idx="8" type="subTitle"/>
          </p:nvPr>
        </p:nvSpPr>
        <p:spPr>
          <a:xfrm>
            <a:off x="2436894" y="3751933"/>
            <a:ext cx="2092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47" name="Google Shape;847;p65"/>
          <p:cNvSpPr txBox="1"/>
          <p:nvPr>
            <p:ph idx="9" type="subTitle"/>
          </p:nvPr>
        </p:nvSpPr>
        <p:spPr>
          <a:xfrm>
            <a:off x="268019" y="3751933"/>
            <a:ext cx="1729500" cy="1329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48" name="Google Shape;848;p65"/>
          <p:cNvSpPr txBox="1"/>
          <p:nvPr>
            <p:ph idx="13" type="subTitle"/>
          </p:nvPr>
        </p:nvSpPr>
        <p:spPr>
          <a:xfrm>
            <a:off x="284400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65"/>
          <p:cNvSpPr txBox="1"/>
          <p:nvPr>
            <p:ph idx="14" type="subTitle"/>
          </p:nvPr>
        </p:nvSpPr>
        <p:spPr>
          <a:xfrm>
            <a:off x="2446325" y="3514525"/>
            <a:ext cx="17751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65"/>
          <p:cNvSpPr txBox="1"/>
          <p:nvPr>
            <p:ph idx="15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6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items">
  <p:cSld name="CUSTOM_19_1_1_1_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6"/>
          <p:cNvSpPr/>
          <p:nvPr/>
        </p:nvSpPr>
        <p:spPr>
          <a:xfrm flipH="1" rot="10800000">
            <a:off x="-28650" y="0"/>
            <a:ext cx="3019200" cy="51564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lt1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66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66"/>
          <p:cNvSpPr txBox="1"/>
          <p:nvPr>
            <p:ph type="title"/>
          </p:nvPr>
        </p:nvSpPr>
        <p:spPr>
          <a:xfrm>
            <a:off x="284400" y="1253833"/>
            <a:ext cx="2373000" cy="979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56" name="Google Shape;856;p66"/>
          <p:cNvSpPr txBox="1"/>
          <p:nvPr>
            <p:ph idx="1" type="subTitle"/>
          </p:nvPr>
        </p:nvSpPr>
        <p:spPr>
          <a:xfrm>
            <a:off x="284400" y="877725"/>
            <a:ext cx="2373000" cy="297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66"/>
          <p:cNvSpPr txBox="1"/>
          <p:nvPr>
            <p:ph idx="2" type="body"/>
          </p:nvPr>
        </p:nvSpPr>
        <p:spPr>
          <a:xfrm>
            <a:off x="5759125" y="3838034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8" name="Google Shape;858;p66"/>
          <p:cNvSpPr txBox="1"/>
          <p:nvPr>
            <p:ph idx="3" type="body"/>
          </p:nvPr>
        </p:nvSpPr>
        <p:spPr>
          <a:xfrm>
            <a:off x="5759125" y="288125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59" name="Google Shape;859;p66"/>
          <p:cNvSpPr txBox="1"/>
          <p:nvPr>
            <p:ph idx="4" type="body"/>
          </p:nvPr>
        </p:nvSpPr>
        <p:spPr>
          <a:xfrm>
            <a:off x="5759125" y="1924478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0" name="Google Shape;860;p66"/>
          <p:cNvSpPr txBox="1"/>
          <p:nvPr>
            <p:ph idx="5" type="body"/>
          </p:nvPr>
        </p:nvSpPr>
        <p:spPr>
          <a:xfrm>
            <a:off x="5759125" y="967703"/>
            <a:ext cx="2691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1" name="Google Shape;861;p66"/>
          <p:cNvSpPr txBox="1"/>
          <p:nvPr>
            <p:ph idx="6" type="subTitle"/>
          </p:nvPr>
        </p:nvSpPr>
        <p:spPr>
          <a:xfrm>
            <a:off x="3562875" y="9677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2" name="Google Shape;862;p66"/>
          <p:cNvSpPr txBox="1"/>
          <p:nvPr>
            <p:ph idx="7" type="subTitle"/>
          </p:nvPr>
        </p:nvSpPr>
        <p:spPr>
          <a:xfrm>
            <a:off x="3562875" y="19244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3" name="Google Shape;863;p66"/>
          <p:cNvSpPr txBox="1"/>
          <p:nvPr>
            <p:ph idx="8" type="subTitle"/>
          </p:nvPr>
        </p:nvSpPr>
        <p:spPr>
          <a:xfrm>
            <a:off x="3562875" y="28812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66"/>
          <p:cNvSpPr txBox="1"/>
          <p:nvPr>
            <p:ph idx="9" type="subTitle"/>
          </p:nvPr>
        </p:nvSpPr>
        <p:spPr>
          <a:xfrm>
            <a:off x="3562875" y="383802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 sz="1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6">
  <p:cSld name="CUSTOM_19_1_1_1_1_1_2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8" name="Google Shape;868;p67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67"/>
          <p:cNvSpPr txBox="1"/>
          <p:nvPr>
            <p:ph idx="2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0" name="Google Shape;870;p67"/>
          <p:cNvSpPr txBox="1"/>
          <p:nvPr>
            <p:ph idx="3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1" name="Google Shape;871;p67"/>
          <p:cNvSpPr txBox="1"/>
          <p:nvPr>
            <p:ph idx="4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2" name="Google Shape;872;p67"/>
          <p:cNvSpPr txBox="1"/>
          <p:nvPr>
            <p:ph idx="5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3" name="Google Shape;873;p67"/>
          <p:cNvSpPr txBox="1"/>
          <p:nvPr>
            <p:ph idx="6" type="body"/>
          </p:nvPr>
        </p:nvSpPr>
        <p:spPr>
          <a:xfrm>
            <a:off x="64130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4" name="Google Shape;874;p67"/>
          <p:cNvSpPr txBox="1"/>
          <p:nvPr>
            <p:ph idx="7" type="subTitle"/>
          </p:nvPr>
        </p:nvSpPr>
        <p:spPr>
          <a:xfrm>
            <a:off x="64108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5" name="Google Shape;875;p67"/>
          <p:cNvSpPr txBox="1"/>
          <p:nvPr>
            <p:ph idx="8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6" name="Google Shape;876;p67"/>
          <p:cNvSpPr txBox="1"/>
          <p:nvPr>
            <p:ph idx="9" type="body"/>
          </p:nvPr>
        </p:nvSpPr>
        <p:spPr>
          <a:xfrm>
            <a:off x="4936000" y="927350"/>
            <a:ext cx="3929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77" name="Google Shape;877;p67"/>
          <p:cNvSpPr txBox="1"/>
          <p:nvPr>
            <p:ph idx="13" type="subTitle"/>
          </p:nvPr>
        </p:nvSpPr>
        <p:spPr>
          <a:xfrm>
            <a:off x="49360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78" name="Google Shape;878;p67"/>
          <p:cNvSpPr txBox="1"/>
          <p:nvPr>
            <p:ph idx="14" type="subTitle"/>
          </p:nvPr>
        </p:nvSpPr>
        <p:spPr>
          <a:xfrm>
            <a:off x="49265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67"/>
          <p:cNvSpPr txBox="1"/>
          <p:nvPr>
            <p:ph idx="15" type="subTitle"/>
          </p:nvPr>
        </p:nvSpPr>
        <p:spPr>
          <a:xfrm>
            <a:off x="6537700" y="148603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80" name="Google Shape;880;p67"/>
          <p:cNvSpPr txBox="1"/>
          <p:nvPr>
            <p:ph idx="16" type="subTitle"/>
          </p:nvPr>
        </p:nvSpPr>
        <p:spPr>
          <a:xfrm>
            <a:off x="6528275" y="161292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1" name="Google Shape;881;p67"/>
          <p:cNvSpPr txBox="1"/>
          <p:nvPr>
            <p:ph idx="1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8">
  <p:cSld name="CUSTOM_19_1_1_1_1_1_1_1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8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68"/>
          <p:cNvSpPr txBox="1"/>
          <p:nvPr>
            <p:ph idx="1" type="subTitle"/>
          </p:nvPr>
        </p:nvSpPr>
        <p:spPr>
          <a:xfrm>
            <a:off x="284400" y="531600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Inter Medium"/>
              <a:buNone/>
              <a:defRPr sz="9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6" name="Google Shape;886;p68"/>
          <p:cNvSpPr txBox="1"/>
          <p:nvPr>
            <p:ph type="title"/>
          </p:nvPr>
        </p:nvSpPr>
        <p:spPr>
          <a:xfrm>
            <a:off x="284400" y="828725"/>
            <a:ext cx="4255500" cy="713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68"/>
          <p:cNvSpPr txBox="1"/>
          <p:nvPr>
            <p:ph idx="2" type="body"/>
          </p:nvPr>
        </p:nvSpPr>
        <p:spPr>
          <a:xfrm>
            <a:off x="284700" y="1702121"/>
            <a:ext cx="3929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8" name="Google Shape;888;p68"/>
          <p:cNvSpPr txBox="1"/>
          <p:nvPr>
            <p:ph idx="3" type="body"/>
          </p:nvPr>
        </p:nvSpPr>
        <p:spPr>
          <a:xfrm>
            <a:off x="279675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9" name="Google Shape;889;p68"/>
          <p:cNvSpPr txBox="1"/>
          <p:nvPr>
            <p:ph idx="4" type="subTitle"/>
          </p:nvPr>
        </p:nvSpPr>
        <p:spPr>
          <a:xfrm>
            <a:off x="277438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0" name="Google Shape;890;p68"/>
          <p:cNvSpPr txBox="1"/>
          <p:nvPr>
            <p:ph idx="5" type="body"/>
          </p:nvPr>
        </p:nvSpPr>
        <p:spPr>
          <a:xfrm>
            <a:off x="3345250" y="3500203"/>
            <a:ext cx="23958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1" name="Google Shape;891;p68"/>
          <p:cNvSpPr txBox="1"/>
          <p:nvPr>
            <p:ph idx="6" type="subTitle"/>
          </p:nvPr>
        </p:nvSpPr>
        <p:spPr>
          <a:xfrm>
            <a:off x="3343013" y="3118564"/>
            <a:ext cx="23958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2" name="Google Shape;892;p68"/>
          <p:cNvSpPr txBox="1"/>
          <p:nvPr>
            <p:ph idx="7" type="subTitle"/>
          </p:nvPr>
        </p:nvSpPr>
        <p:spPr>
          <a:xfrm>
            <a:off x="6465150" y="3948989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3" name="Google Shape;893;p68"/>
          <p:cNvSpPr txBox="1"/>
          <p:nvPr>
            <p:ph idx="8" type="subTitle"/>
          </p:nvPr>
        </p:nvSpPr>
        <p:spPr>
          <a:xfrm>
            <a:off x="6455725" y="4075875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68"/>
          <p:cNvSpPr txBox="1"/>
          <p:nvPr>
            <p:ph idx="9" type="subTitle"/>
          </p:nvPr>
        </p:nvSpPr>
        <p:spPr>
          <a:xfrm>
            <a:off x="6474575" y="2749851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5" name="Google Shape;895;p68"/>
          <p:cNvSpPr txBox="1"/>
          <p:nvPr>
            <p:ph idx="13" type="subTitle"/>
          </p:nvPr>
        </p:nvSpPr>
        <p:spPr>
          <a:xfrm>
            <a:off x="6465150" y="2876738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68"/>
          <p:cNvSpPr txBox="1"/>
          <p:nvPr>
            <p:ph idx="14" type="subTitle"/>
          </p:nvPr>
        </p:nvSpPr>
        <p:spPr>
          <a:xfrm>
            <a:off x="6469863" y="1550714"/>
            <a:ext cx="1646700" cy="211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7" name="Google Shape;897;p68"/>
          <p:cNvSpPr txBox="1"/>
          <p:nvPr>
            <p:ph idx="15" type="subTitle"/>
          </p:nvPr>
        </p:nvSpPr>
        <p:spPr>
          <a:xfrm>
            <a:off x="6460438" y="1677600"/>
            <a:ext cx="1392000" cy="775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6" type="body"/>
          </p:nvPr>
        </p:nvSpPr>
        <p:spPr>
          <a:xfrm>
            <a:off x="6455725" y="927350"/>
            <a:ext cx="2409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99" name="Google Shape;899;p68"/>
          <p:cNvSpPr txBox="1"/>
          <p:nvPr>
            <p:ph idx="1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68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03" name="Google Shape;903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8" name="Google Shape;90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9" name="Google Shape;909;p7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7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s Grey">
  <p:cSld name="BLANK_1_1_1_1_1_1_1_1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172350" y="1093875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2" type="subTitle"/>
          </p:nvPr>
        </p:nvSpPr>
        <p:spPr>
          <a:xfrm>
            <a:off x="357425" y="2974373"/>
            <a:ext cx="2048400" cy="3906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3" type="subTitle"/>
          </p:nvPr>
        </p:nvSpPr>
        <p:spPr>
          <a:xfrm>
            <a:off x="357425" y="718250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3" name="Google Shape;113;p8"/>
          <p:cNvSpPr txBox="1"/>
          <p:nvPr>
            <p:ph idx="4" type="body"/>
          </p:nvPr>
        </p:nvSpPr>
        <p:spPr>
          <a:xfrm>
            <a:off x="172350" y="3362406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5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8"/>
          <p:cNvSpPr txBox="1"/>
          <p:nvPr>
            <p:ph idx="6" type="subTitle"/>
          </p:nvPr>
        </p:nvSpPr>
        <p:spPr>
          <a:xfrm>
            <a:off x="4814750" y="7170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7" type="body"/>
          </p:nvPr>
        </p:nvSpPr>
        <p:spPr>
          <a:xfrm>
            <a:off x="4629675" y="10927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8" type="subTitle"/>
          </p:nvPr>
        </p:nvSpPr>
        <p:spPr>
          <a:xfrm>
            <a:off x="4814750" y="30033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9" type="body"/>
          </p:nvPr>
        </p:nvSpPr>
        <p:spPr>
          <a:xfrm>
            <a:off x="4629675" y="33790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3" name="Google Shape;913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4" name="Google Shape;914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5" name="Google Shape;915;p72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72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p7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7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23" name="Google Shape;923;p7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4" name="Google Shape;924;p74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7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930" name="Google Shape;930;p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1" name="Google Shape;931;p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" name="Google Shape;932;p76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7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36" name="Google Shape;936;p77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7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40" name="Google Shape;940;p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1" name="Google Shape;941;p7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78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9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79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8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9" name="Google Shape;949;p8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0" name="Google Shape;950;p8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1" name="Google Shape;951;p8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2" name="Google Shape;952;p8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3" name="Google Shape;953;p8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4" name="Google Shape;954;p80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80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8" name="Google Shape;958;p8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9" name="Google Shape;959;p8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960" name="Google Shape;960;p81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81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Data folders">
  <p:cSld name="CUSTOM_7_1_1_1_1_1_1_1_1_1_1_1_1_1_1_1_1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193900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1" name="Google Shape;121;p9"/>
          <p:cNvSpPr txBox="1"/>
          <p:nvPr>
            <p:ph idx="2" type="title"/>
          </p:nvPr>
        </p:nvSpPr>
        <p:spPr>
          <a:xfrm>
            <a:off x="193900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3" type="title"/>
          </p:nvPr>
        </p:nvSpPr>
        <p:spPr>
          <a:xfrm>
            <a:off x="2391238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3" name="Google Shape;123;p9"/>
          <p:cNvSpPr txBox="1"/>
          <p:nvPr>
            <p:ph idx="4" type="title"/>
          </p:nvPr>
        </p:nvSpPr>
        <p:spPr>
          <a:xfrm>
            <a:off x="2391238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5" type="title"/>
          </p:nvPr>
        </p:nvSpPr>
        <p:spPr>
          <a:xfrm>
            <a:off x="459037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5" name="Google Shape;125;p9"/>
          <p:cNvSpPr txBox="1"/>
          <p:nvPr>
            <p:ph idx="6" type="title"/>
          </p:nvPr>
        </p:nvSpPr>
        <p:spPr>
          <a:xfrm>
            <a:off x="459037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7" type="title"/>
          </p:nvPr>
        </p:nvSpPr>
        <p:spPr>
          <a:xfrm>
            <a:off x="678892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27" name="Google Shape;127;p9"/>
          <p:cNvSpPr txBox="1"/>
          <p:nvPr>
            <p:ph idx="8" type="title"/>
          </p:nvPr>
        </p:nvSpPr>
        <p:spPr>
          <a:xfrm>
            <a:off x="678892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9"/>
          <p:cNvSpPr txBox="1"/>
          <p:nvPr>
            <p:ph idx="9" type="body"/>
          </p:nvPr>
        </p:nvSpPr>
        <p:spPr>
          <a:xfrm>
            <a:off x="192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4" type="body"/>
          </p:nvPr>
        </p:nvSpPr>
        <p:spPr>
          <a:xfrm>
            <a:off x="45906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5" type="body"/>
          </p:nvPr>
        </p:nvSpPr>
        <p:spPr>
          <a:xfrm>
            <a:off x="6788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64" name="Google Shape;964;p8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5" name="Google Shape;965;p8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6" name="Google Shape;966;p8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7" name="Google Shape;967;p8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0" name="Google Shape;970;p8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1" name="Google Shape;971;p8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72" name="Google Shape;972;p8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3" name="Google Shape;973;p8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" name="Google Shape;974;p8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8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6" name="Google Shape;976;p83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83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0" name="Google Shape;980;p8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8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2" name="Google Shape;982;p8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3" name="Google Shape;983;p8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84" name="Google Shape;984;p8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5" name="Google Shape;985;p8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6" name="Google Shape;986;p8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8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8" name="Google Shape;988;p84"/>
          <p:cNvSpPr txBox="1"/>
          <p:nvPr>
            <p:ph idx="9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84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2" name="Google Shape;992;p8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85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85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7" name="Google Shape;997;p8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8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9" name="Google Shape;999;p8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0" name="Google Shape;100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1" name="Google Shape;1001;p8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2" name="Google Shape;1002;p8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3" name="Google Shape;1003;p86"/>
          <p:cNvSpPr txBox="1"/>
          <p:nvPr>
            <p:ph idx="7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86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7" name="Google Shape;1007;p8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8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Google Shape;1009;p8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0" name="Google Shape;1010;p8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8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2" name="Google Shape;101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3" name="Google Shape;1013;p8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4" name="Google Shape;1014;p8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5" name="Google Shape;1015;p8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6" name="Google Shape;1016;p87"/>
          <p:cNvSpPr txBox="1"/>
          <p:nvPr>
            <p:ph idx="1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87"/>
          <p:cNvSpPr/>
          <p:nvPr/>
        </p:nvSpPr>
        <p:spPr>
          <a:xfrm>
            <a:off x="219975" y="121025"/>
            <a:ext cx="548700" cy="6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8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8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8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Google Shape;1025;p8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8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p8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8" name="Google Shape;1028;p8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Google Shape;1029;p8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0" name="Google Shape;1030;p8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Folders">
  <p:cSld name="CUSTOM_7_1_1_1_1_1_1_1_1_1_1_1_1_1_1_1_1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19390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5" name="Google Shape;135;p10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10"/>
          <p:cNvSpPr txBox="1"/>
          <p:nvPr>
            <p:ph idx="2" type="title"/>
          </p:nvPr>
        </p:nvSpPr>
        <p:spPr>
          <a:xfrm>
            <a:off x="3141175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7" name="Google Shape;137;p10"/>
          <p:cNvSpPr txBox="1"/>
          <p:nvPr>
            <p:ph idx="3" type="title"/>
          </p:nvPr>
        </p:nvSpPr>
        <p:spPr>
          <a:xfrm>
            <a:off x="608845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138" name="Google Shape;138;p10"/>
          <p:cNvSpPr txBox="1"/>
          <p:nvPr>
            <p:ph idx="4" type="body"/>
          </p:nvPr>
        </p:nvSpPr>
        <p:spPr>
          <a:xfrm>
            <a:off x="1940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5" type="body"/>
          </p:nvPr>
        </p:nvSpPr>
        <p:spPr>
          <a:xfrm>
            <a:off x="314052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0" name="Google Shape;140;p10"/>
          <p:cNvSpPr txBox="1"/>
          <p:nvPr>
            <p:ph idx="6" type="body"/>
          </p:nvPr>
        </p:nvSpPr>
        <p:spPr>
          <a:xfrm>
            <a:off x="60869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47"/>
          <p:cNvSpPr txBox="1"/>
          <p:nvPr>
            <p:ph idx="1" type="body"/>
          </p:nvPr>
        </p:nvSpPr>
        <p:spPr>
          <a:xfrm>
            <a:off x="228600" y="1783150"/>
            <a:ext cx="64803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6" name="Google Shape;616;p47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pos="5585">
          <p15:clr>
            <a:srgbClr val="E46962"/>
          </p15:clr>
        </p15:guide>
        <p15:guide id="3" orient="horz" pos="870">
          <p15:clr>
            <a:srgbClr val="E46962"/>
          </p15:clr>
        </p15:guide>
        <p15:guide id="4" pos="1497">
          <p15:clr>
            <a:srgbClr val="E46962"/>
          </p15:clr>
        </p15:guide>
        <p15:guide id="5" pos="1541">
          <p15:clr>
            <a:srgbClr val="E46962"/>
          </p15:clr>
        </p15:guide>
        <p15:guide id="6" pos="2860">
          <p15:clr>
            <a:srgbClr val="E46962"/>
          </p15:clr>
        </p15:guide>
        <p15:guide id="7" pos="2900">
          <p15:clr>
            <a:srgbClr val="E46962"/>
          </p15:clr>
        </p15:guide>
        <p15:guide id="8" pos="4222">
          <p15:clr>
            <a:srgbClr val="E46962"/>
          </p15:clr>
        </p15:guide>
        <p15:guide id="9" pos="4262">
          <p15:clr>
            <a:srgbClr val="E46962"/>
          </p15:clr>
        </p15:guide>
        <p15:guide id="10" orient="horz" pos="154">
          <p15:clr>
            <a:srgbClr val="E46962"/>
          </p15:clr>
        </p15:guide>
        <p15:guide id="11" orient="horz" pos="30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atareportal.com/reports/digital-2025-united-states-of-america" TargetMode="External"/><Relationship Id="rId4" Type="http://schemas.openxmlformats.org/officeDocument/2006/relationships/hyperlink" Target="https://www.demandsage.com/twitter-statistics/" TargetMode="External"/><Relationship Id="rId9" Type="http://schemas.openxmlformats.org/officeDocument/2006/relationships/hyperlink" Target="https://electionstudies.org/data-center/anes-time-series-cumulative-data-file/" TargetMode="External"/><Relationship Id="rId5" Type="http://schemas.openxmlformats.org/officeDocument/2006/relationships/hyperlink" Target="https://tdmstudio.proquest.com/" TargetMode="External"/><Relationship Id="rId6" Type="http://schemas.openxmlformats.org/officeDocument/2006/relationships/hyperlink" Target="https://gss.norc.org/us/en/gss/gsma.html%5B4" TargetMode="External"/><Relationship Id="rId7" Type="http://schemas.openxmlformats.org/officeDocument/2006/relationships/hyperlink" Target="https://networks.skewed.de/" TargetMode="External"/><Relationship Id="rId8" Type="http://schemas.openxmlformats.org/officeDocument/2006/relationships/hyperlink" Target="https://electionstudies.org/data-center/anes-time-series-cumulative-data-file/" TargetMode="External"/><Relationship Id="rId10" Type="http://schemas.openxmlformats.org/officeDocument/2006/relationships/hyperlink" Target="https://data.census.gov/table/DECENNIALDP2020.DP1?q=2020+Census+Demographic+Profile+United+State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0"/>
          <p:cNvSpPr txBox="1"/>
          <p:nvPr>
            <p:ph idx="3" type="subTitle"/>
          </p:nvPr>
        </p:nvSpPr>
        <p:spPr>
          <a:xfrm>
            <a:off x="3078275" y="4377150"/>
            <a:ext cx="2874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Wischmann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Lodi Mendes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Leopold Schönberger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 Stein</a:t>
            </a:r>
            <a:endParaRPr/>
          </a:p>
        </p:txBody>
      </p:sp>
      <p:sp>
        <p:nvSpPr>
          <p:cNvPr id="1036" name="Google Shape;1036;p90"/>
          <p:cNvSpPr txBox="1"/>
          <p:nvPr>
            <p:ph type="title"/>
          </p:nvPr>
        </p:nvSpPr>
        <p:spPr>
          <a:xfrm>
            <a:off x="272350" y="7465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Influences of Social Media on Political Opinions</a:t>
            </a:r>
            <a:endParaRPr/>
          </a:p>
        </p:txBody>
      </p:sp>
      <p:sp>
        <p:nvSpPr>
          <p:cNvPr id="1037" name="Google Shape;1037;p90"/>
          <p:cNvSpPr txBox="1"/>
          <p:nvPr>
            <p:ph idx="1" type="subTitle"/>
          </p:nvPr>
        </p:nvSpPr>
        <p:spPr>
          <a:xfrm>
            <a:off x="272350" y="4377150"/>
            <a:ext cx="18129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Team AGLN</a:t>
            </a:r>
            <a:endParaRPr sz="1000"/>
          </a:p>
        </p:txBody>
      </p:sp>
      <p:sp>
        <p:nvSpPr>
          <p:cNvPr id="1038" name="Google Shape;1038;p90"/>
          <p:cNvSpPr txBox="1"/>
          <p:nvPr>
            <p:ph idx="4" type="subTitle"/>
          </p:nvPr>
        </p:nvSpPr>
        <p:spPr>
          <a:xfrm>
            <a:off x="7046325" y="244300"/>
            <a:ext cx="1812900" cy="8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1039" name="Google Shape;10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825" y="4541075"/>
            <a:ext cx="1558800" cy="2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99" title="50-59.png"/>
          <p:cNvPicPr preferRelativeResize="0"/>
          <p:nvPr/>
        </p:nvPicPr>
        <p:blipFill rotWithShape="1">
          <a:blip r:embed="rId3">
            <a:alphaModFix/>
          </a:blip>
          <a:srcRect b="0" l="0" r="10682" t="0"/>
          <a:stretch/>
        </p:blipFill>
        <p:spPr>
          <a:xfrm>
            <a:off x="219975" y="747350"/>
            <a:ext cx="4188326" cy="207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99" title="60-69.png"/>
          <p:cNvPicPr preferRelativeResize="0"/>
          <p:nvPr/>
        </p:nvPicPr>
        <p:blipFill rotWithShape="1">
          <a:blip r:embed="rId4">
            <a:alphaModFix/>
          </a:blip>
          <a:srcRect b="0" l="0" r="11940" t="0"/>
          <a:stretch/>
        </p:blipFill>
        <p:spPr>
          <a:xfrm>
            <a:off x="219983" y="2859375"/>
            <a:ext cx="4188316" cy="2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99" title="70-79.png"/>
          <p:cNvPicPr preferRelativeResize="0"/>
          <p:nvPr/>
        </p:nvPicPr>
        <p:blipFill rotWithShape="1">
          <a:blip r:embed="rId5">
            <a:alphaModFix/>
          </a:blip>
          <a:srcRect b="0" l="0" r="11574" t="0"/>
          <a:stretch/>
        </p:blipFill>
        <p:spPr>
          <a:xfrm>
            <a:off x="4928625" y="990546"/>
            <a:ext cx="4102301" cy="205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99" title="80-89.png"/>
          <p:cNvPicPr preferRelativeResize="0"/>
          <p:nvPr/>
        </p:nvPicPr>
        <p:blipFill rotWithShape="1">
          <a:blip r:embed="rId6">
            <a:alphaModFix/>
          </a:blip>
          <a:srcRect b="0" l="0" r="11940" t="0"/>
          <a:stretch/>
        </p:blipFill>
        <p:spPr>
          <a:xfrm>
            <a:off x="4899700" y="3018906"/>
            <a:ext cx="4102301" cy="206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99" title="18-29.png"/>
          <p:cNvPicPr preferRelativeResize="0"/>
          <p:nvPr/>
        </p:nvPicPr>
        <p:blipFill rotWithShape="1">
          <a:blip r:embed="rId7">
            <a:alphaModFix/>
          </a:blip>
          <a:srcRect b="79461" l="87962" r="0" t="0"/>
          <a:stretch/>
        </p:blipFill>
        <p:spPr>
          <a:xfrm>
            <a:off x="7663050" y="-197500"/>
            <a:ext cx="1392974" cy="10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99" title="18-29.png"/>
          <p:cNvPicPr preferRelativeResize="0"/>
          <p:nvPr/>
        </p:nvPicPr>
        <p:blipFill rotWithShape="1">
          <a:blip r:embed="rId7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99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61" name="Google Shape;1161;p99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0"/>
          <p:cNvSpPr txBox="1"/>
          <p:nvPr/>
        </p:nvSpPr>
        <p:spPr>
          <a:xfrm>
            <a:off x="204975" y="466952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7" name="Google Shape;1167;p100" title="anes vs censu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22" y="646225"/>
            <a:ext cx="6744603" cy="40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00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69" name="Google Shape;1169;p100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[6]; U.S. Census Bureau [7]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75" name="Google Shape;1175;p101"/>
          <p:cNvSpPr txBox="1"/>
          <p:nvPr/>
        </p:nvSpPr>
        <p:spPr>
          <a:xfrm>
            <a:off x="621450" y="1427375"/>
            <a:ext cx="79011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Dataset to train the model: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General Social Survey (long-running sociological survey on American adults containing questions to numerous political subjects, including a self-reported political ideology -&gt; label)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Simplifications: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three features (see later use case)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Binary classification to increase accuracy (liberal / conservative)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Ordinal encoding of variables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used for classifier: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forest classifier -&gt; Grid 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Accuracy: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Approx. 72%</a:t>
            </a:r>
            <a:endParaRPr/>
          </a:p>
        </p:txBody>
      </p:sp>
      <p:sp>
        <p:nvSpPr>
          <p:cNvPr id="1176" name="Google Shape;1176;p101"/>
          <p:cNvSpPr txBox="1"/>
          <p:nvPr>
            <p:ph type="title"/>
          </p:nvPr>
        </p:nvSpPr>
        <p:spPr>
          <a:xfrm>
            <a:off x="277450" y="432875"/>
            <a:ext cx="7990200" cy="8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Classification Model for Political Ideologies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2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82" name="Google Shape;1182;p102"/>
          <p:cNvSpPr txBox="1"/>
          <p:nvPr/>
        </p:nvSpPr>
        <p:spPr>
          <a:xfrm>
            <a:off x="529300" y="1516950"/>
            <a:ext cx="595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Monthly sentiment analysis on tweets concerning political topics (abortion, climate change and drug legalization, see later slides)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 sentiment analysis to features of the </a:t>
            </a:r>
            <a:r>
              <a:rPr lang="en"/>
              <a:t>classification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Classify the “average monthly twitter user”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series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2"/>
          <p:cNvSpPr txBox="1"/>
          <p:nvPr>
            <p:ph type="title"/>
          </p:nvPr>
        </p:nvSpPr>
        <p:spPr>
          <a:xfrm>
            <a:off x="277450" y="432875"/>
            <a:ext cx="6144000" cy="8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the Classification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3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pic>
        <p:nvPicPr>
          <p:cNvPr id="1189" name="Google Shape;1189;p103" title="Monthly_sentiment_analys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7" y="1005400"/>
            <a:ext cx="8081826" cy="40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3"/>
          <p:cNvSpPr txBox="1"/>
          <p:nvPr/>
        </p:nvSpPr>
        <p:spPr>
          <a:xfrm>
            <a:off x="1424250" y="482525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Time series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4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96" name="Google Shape;1196;p104"/>
          <p:cNvSpPr txBox="1"/>
          <p:nvPr/>
        </p:nvSpPr>
        <p:spPr>
          <a:xfrm>
            <a:off x="1424250" y="482525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Takeaway</a:t>
            </a:r>
            <a:endParaRPr b="1" sz="1800"/>
          </a:p>
        </p:txBody>
      </p:sp>
      <p:sp>
        <p:nvSpPr>
          <p:cNvPr id="1197" name="Google Shape;1197;p104"/>
          <p:cNvSpPr txBox="1"/>
          <p:nvPr/>
        </p:nvSpPr>
        <p:spPr>
          <a:xfrm>
            <a:off x="1286400" y="2220600"/>
            <a:ext cx="65712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</a:rPr>
              <a:t>The average twitter user is conservative!</a:t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1198" name="Google Shape;1198;p104"/>
          <p:cNvSpPr txBox="1"/>
          <p:nvPr/>
        </p:nvSpPr>
        <p:spPr>
          <a:xfrm>
            <a:off x="5709875" y="2684975"/>
            <a:ext cx="3155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 it with a pinch of salt!</a:t>
            </a:r>
            <a:endParaRPr sz="1200"/>
          </a:p>
        </p:txBody>
      </p:sp>
      <p:sp>
        <p:nvSpPr>
          <p:cNvPr id="1199" name="Google Shape;1199;p104"/>
          <p:cNvSpPr txBox="1"/>
          <p:nvPr/>
        </p:nvSpPr>
        <p:spPr>
          <a:xfrm>
            <a:off x="5801600" y="3098025"/>
            <a:ext cx="33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5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205" name="Google Shape;1205;p105"/>
          <p:cNvSpPr txBox="1"/>
          <p:nvPr/>
        </p:nvSpPr>
        <p:spPr>
          <a:xfrm>
            <a:off x="1424250" y="762000"/>
            <a:ext cx="6295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need to consider: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/>
          </a:p>
        </p:txBody>
      </p:sp>
      <p:sp>
        <p:nvSpPr>
          <p:cNvPr id="1206" name="Google Shape;1206;p105"/>
          <p:cNvSpPr txBox="1"/>
          <p:nvPr/>
        </p:nvSpPr>
        <p:spPr>
          <a:xfrm>
            <a:off x="975225" y="1441200"/>
            <a:ext cx="7129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simple classification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few features (3!)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Sentiment analysis yields very “neutral” scores most of the time -&gt; Very large errors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 of model is not very high (only around 70 %)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5"/>
          <p:cNvSpPr/>
          <p:nvPr/>
        </p:nvSpPr>
        <p:spPr>
          <a:xfrm>
            <a:off x="779325" y="3906200"/>
            <a:ext cx="1667100" cy="6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8" name="Google Shape;1208;p105"/>
          <p:cNvSpPr txBox="1"/>
          <p:nvPr/>
        </p:nvSpPr>
        <p:spPr>
          <a:xfrm>
            <a:off x="2790150" y="3975650"/>
            <a:ext cx="554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More sophisticated model and analysis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06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Media &amp; Social Media Coverage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4" name="Google Shape;1214;p106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Analysis      </a:t>
            </a:r>
            <a:r>
              <a:rPr b="1" lang="en" sz="15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Part 2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7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0" name="Google Shape;1220;p107"/>
          <p:cNvSpPr txBox="1"/>
          <p:nvPr/>
        </p:nvSpPr>
        <p:spPr>
          <a:xfrm>
            <a:off x="2029659" y="1531485"/>
            <a:ext cx="50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Newspapers: </a:t>
            </a: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Proquest Database 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[3]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1" name="Google Shape;1221;p107"/>
          <p:cNvSpPr txBox="1"/>
          <p:nvPr/>
        </p:nvSpPr>
        <p:spPr>
          <a:xfrm>
            <a:off x="1569374" y="1943585"/>
            <a:ext cx="5940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 York Times, Los Angeles Times,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Washington Post, Wall Street Journal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1970s - 2024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≅400K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Sources (topic separated)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2" name="Google Shape;1222;p107"/>
          <p:cNvSpPr txBox="1"/>
          <p:nvPr/>
        </p:nvSpPr>
        <p:spPr>
          <a:xfrm>
            <a:off x="2029659" y="3358773"/>
            <a:ext cx="508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Media: </a:t>
            </a: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General Social Media Archive (NORC)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[4]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3" name="Google Shape;1223;p107"/>
          <p:cNvSpPr txBox="1"/>
          <p:nvPr/>
        </p:nvSpPr>
        <p:spPr>
          <a:xfrm>
            <a:off x="1632749" y="4023366"/>
            <a:ext cx="5940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Data Explorer: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Twitter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2019 - 2022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(Including sentiment Analysis - Vader)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107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</p:txBody>
      </p:sp>
      <p:sp>
        <p:nvSpPr>
          <p:cNvPr id="1225" name="Google Shape;1225;p107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8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Climate Change</a:t>
            </a:r>
            <a:endParaRPr b="1"/>
          </a:p>
        </p:txBody>
      </p:sp>
      <p:pic>
        <p:nvPicPr>
          <p:cNvPr id="1231" name="Google Shape;12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75" y="1157575"/>
            <a:ext cx="2659575" cy="19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00" y="3210600"/>
            <a:ext cx="2614050" cy="18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08"/>
          <p:cNvSpPr txBox="1"/>
          <p:nvPr>
            <p:ph idx="2" type="subTitle"/>
          </p:nvPr>
        </p:nvSpPr>
        <p:spPr>
          <a:xfrm>
            <a:off x="6334925" y="930449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≈ </a:t>
            </a:r>
            <a:r>
              <a:rPr lang="en"/>
              <a:t>0.11</a:t>
            </a:r>
            <a:endParaRPr/>
          </a:p>
        </p:txBody>
      </p:sp>
      <p:sp>
        <p:nvSpPr>
          <p:cNvPr id="1234" name="Google Shape;1234;p108"/>
          <p:cNvSpPr txBox="1"/>
          <p:nvPr/>
        </p:nvSpPr>
        <p:spPr>
          <a:xfrm>
            <a:off x="5789375" y="2994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0.396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108"/>
          <p:cNvSpPr txBox="1"/>
          <p:nvPr>
            <p:ph idx="2" type="subTitle"/>
          </p:nvPr>
        </p:nvSpPr>
        <p:spPr>
          <a:xfrm>
            <a:off x="3711475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36" name="Google Shape;1236;p108"/>
          <p:cNvSpPr txBox="1"/>
          <p:nvPr>
            <p:ph idx="2" type="subTitle"/>
          </p:nvPr>
        </p:nvSpPr>
        <p:spPr>
          <a:xfrm>
            <a:off x="3673050" y="3900156"/>
            <a:ext cx="1860300" cy="54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37" name="Google Shape;1237;p108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8" name="Google Shape;1238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351" y="1261825"/>
            <a:ext cx="2718412" cy="17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8"/>
          <p:cNvSpPr txBox="1"/>
          <p:nvPr/>
        </p:nvSpPr>
        <p:spPr>
          <a:xfrm>
            <a:off x="3796525" y="4689775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0" name="Google Shape;1240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150" y="3394350"/>
            <a:ext cx="2578465" cy="16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2" name="Google Shape;1242;p108"/>
          <p:cNvSpPr txBox="1"/>
          <p:nvPr>
            <p:ph idx="2" type="subTitle"/>
          </p:nvPr>
        </p:nvSpPr>
        <p:spPr>
          <a:xfrm>
            <a:off x="5923950" y="238825"/>
            <a:ext cx="30957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1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45" name="Google Shape;1045;p9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6" name="Google Shape;1046;p91"/>
          <p:cNvSpPr txBox="1"/>
          <p:nvPr>
            <p:ph idx="1" type="subTitle"/>
          </p:nvPr>
        </p:nvSpPr>
        <p:spPr>
          <a:xfrm>
            <a:off x="3821900" y="244300"/>
            <a:ext cx="5013900" cy="4002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Motivation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Hypothesis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Analysis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Political Views in the US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Media &amp; Social Media Coverage</a:t>
            </a:r>
            <a:endParaRPr sz="2000"/>
          </a:p>
          <a:p>
            <a:pPr indent="-355600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Social Network Opinion Spread</a:t>
            </a:r>
            <a:endParaRPr sz="2000"/>
          </a:p>
          <a:p>
            <a:pPr indent="-3556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Conclusion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9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Climate Change</a:t>
            </a:r>
            <a:endParaRPr b="1"/>
          </a:p>
        </p:txBody>
      </p:sp>
      <p:sp>
        <p:nvSpPr>
          <p:cNvPr id="1248" name="Google Shape;1248;p109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Climate Change</a:t>
            </a:r>
            <a:endParaRPr/>
          </a:p>
        </p:txBody>
      </p:sp>
      <p:pic>
        <p:nvPicPr>
          <p:cNvPr id="1249" name="Google Shape;12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902538"/>
            <a:ext cx="2926575" cy="19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675" y="867293"/>
            <a:ext cx="2763549" cy="20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088" y="3011362"/>
            <a:ext cx="2763551" cy="184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25" y="2978850"/>
            <a:ext cx="2627575" cy="175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9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4" name="Google Shape;1254;p109"/>
          <p:cNvSpPr txBox="1"/>
          <p:nvPr>
            <p:ph idx="2" type="subTitle"/>
          </p:nvPr>
        </p:nvSpPr>
        <p:spPr>
          <a:xfrm>
            <a:off x="5923950" y="238825"/>
            <a:ext cx="30957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0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Abortion</a:t>
            </a:r>
            <a:endParaRPr b="1"/>
          </a:p>
        </p:txBody>
      </p:sp>
      <p:sp>
        <p:nvSpPr>
          <p:cNvPr id="1260" name="Google Shape;1260;p110"/>
          <p:cNvSpPr txBox="1"/>
          <p:nvPr>
            <p:ph idx="2" type="subTitle"/>
          </p:nvPr>
        </p:nvSpPr>
        <p:spPr>
          <a:xfrm>
            <a:off x="6322050" y="859974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Correlation</a:t>
            </a:r>
            <a:r>
              <a:rPr lang="en" sz="1100"/>
              <a:t> ≈ 0.15</a:t>
            </a:r>
            <a:endParaRPr sz="1100"/>
          </a:p>
        </p:txBody>
      </p:sp>
      <p:sp>
        <p:nvSpPr>
          <p:cNvPr id="1261" name="Google Shape;1261;p110"/>
          <p:cNvSpPr txBox="1"/>
          <p:nvPr/>
        </p:nvSpPr>
        <p:spPr>
          <a:xfrm>
            <a:off x="5789375" y="2994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-0.01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2" name="Google Shape;1262;p110"/>
          <p:cNvSpPr txBox="1"/>
          <p:nvPr>
            <p:ph idx="2" type="subTitle"/>
          </p:nvPr>
        </p:nvSpPr>
        <p:spPr>
          <a:xfrm>
            <a:off x="3711475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63" name="Google Shape;1263;p110"/>
          <p:cNvSpPr txBox="1"/>
          <p:nvPr>
            <p:ph idx="2" type="subTitle"/>
          </p:nvPr>
        </p:nvSpPr>
        <p:spPr>
          <a:xfrm>
            <a:off x="3673050" y="3900156"/>
            <a:ext cx="1860300" cy="540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64" name="Google Shape;1264;p110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5" name="Google Shape;126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00" y="1188650"/>
            <a:ext cx="2565725" cy="182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63" y="3106937"/>
            <a:ext cx="2565735" cy="183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33" y="1248112"/>
            <a:ext cx="2816530" cy="17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10"/>
          <p:cNvSpPr txBox="1"/>
          <p:nvPr/>
        </p:nvSpPr>
        <p:spPr>
          <a:xfrm>
            <a:off x="3796525" y="4638525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9" name="Google Shape;1269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9400" y="3372005"/>
            <a:ext cx="2619974" cy="15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10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110"/>
          <p:cNvSpPr txBox="1"/>
          <p:nvPr>
            <p:ph idx="2" type="subTitle"/>
          </p:nvPr>
        </p:nvSpPr>
        <p:spPr>
          <a:xfrm>
            <a:off x="5464703" y="238825"/>
            <a:ext cx="35550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772250"/>
            <a:ext cx="2731585" cy="21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250" y="754075"/>
            <a:ext cx="2605375" cy="21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813" y="3028125"/>
            <a:ext cx="2784237" cy="19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25" y="3028125"/>
            <a:ext cx="2789674" cy="19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1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Abortion Laws</a:t>
            </a:r>
            <a:endParaRPr/>
          </a:p>
        </p:txBody>
      </p:sp>
      <p:sp>
        <p:nvSpPr>
          <p:cNvPr id="1281" name="Google Shape;1281;p111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Abortion</a:t>
            </a:r>
            <a:endParaRPr b="1"/>
          </a:p>
        </p:txBody>
      </p:sp>
      <p:sp>
        <p:nvSpPr>
          <p:cNvPr id="1282" name="Google Shape;1282;p111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3" name="Google Shape;1283;p111"/>
          <p:cNvSpPr txBox="1"/>
          <p:nvPr>
            <p:ph idx="2" type="subTitle"/>
          </p:nvPr>
        </p:nvSpPr>
        <p:spPr>
          <a:xfrm>
            <a:off x="5464703" y="238825"/>
            <a:ext cx="35550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Drug Legalization</a:t>
            </a:r>
            <a:endParaRPr b="1"/>
          </a:p>
        </p:txBody>
      </p:sp>
      <p:sp>
        <p:nvSpPr>
          <p:cNvPr id="1289" name="Google Shape;1289;p112"/>
          <p:cNvSpPr txBox="1"/>
          <p:nvPr>
            <p:ph idx="2" type="subTitle"/>
          </p:nvPr>
        </p:nvSpPr>
        <p:spPr>
          <a:xfrm>
            <a:off x="6322050" y="859974"/>
            <a:ext cx="19089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Correlation ≈ </a:t>
            </a:r>
            <a:r>
              <a:rPr lang="en" sz="1100"/>
              <a:t>-0.05</a:t>
            </a:r>
            <a:endParaRPr sz="1100"/>
          </a:p>
        </p:txBody>
      </p:sp>
      <p:sp>
        <p:nvSpPr>
          <p:cNvPr id="1290" name="Google Shape;1290;p112"/>
          <p:cNvSpPr txBox="1"/>
          <p:nvPr/>
        </p:nvSpPr>
        <p:spPr>
          <a:xfrm>
            <a:off x="5789375" y="2994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Correlation ≈ 0.14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112"/>
          <p:cNvSpPr txBox="1"/>
          <p:nvPr>
            <p:ph idx="2" type="subTitle"/>
          </p:nvPr>
        </p:nvSpPr>
        <p:spPr>
          <a:xfrm>
            <a:off x="3808050" y="1905602"/>
            <a:ext cx="1860300" cy="340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Relationship</a:t>
            </a:r>
            <a:endParaRPr/>
          </a:p>
        </p:txBody>
      </p:sp>
      <p:sp>
        <p:nvSpPr>
          <p:cNvPr id="1292" name="Google Shape;1292;p112"/>
          <p:cNvSpPr txBox="1"/>
          <p:nvPr>
            <p:ph idx="2" type="subTitle"/>
          </p:nvPr>
        </p:nvSpPr>
        <p:spPr>
          <a:xfrm>
            <a:off x="3749900" y="3887350"/>
            <a:ext cx="1963800" cy="730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Time-shifted Relationship (1-day)</a:t>
            </a:r>
            <a:endParaRPr/>
          </a:p>
        </p:txBody>
      </p:sp>
      <p:sp>
        <p:nvSpPr>
          <p:cNvPr id="1293" name="Google Shape;1293;p112"/>
          <p:cNvSpPr/>
          <p:nvPr/>
        </p:nvSpPr>
        <p:spPr>
          <a:xfrm>
            <a:off x="3414050" y="1178575"/>
            <a:ext cx="192300" cy="376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4" name="Google Shape;129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75" y="1188675"/>
            <a:ext cx="2496285" cy="18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25" y="3106949"/>
            <a:ext cx="2545294" cy="18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400" y="3394338"/>
            <a:ext cx="2579950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376" y="1236138"/>
            <a:ext cx="2656251" cy="16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12"/>
          <p:cNvSpPr txBox="1"/>
          <p:nvPr/>
        </p:nvSpPr>
        <p:spPr>
          <a:xfrm>
            <a:off x="3816113" y="4618150"/>
            <a:ext cx="169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Bigger correlation observed for monthly relationship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9" name="Google Shape;1299;p112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0" name="Google Shape;1300;p112"/>
          <p:cNvSpPr txBox="1"/>
          <p:nvPr>
            <p:ph idx="2" type="subTitle"/>
          </p:nvPr>
        </p:nvSpPr>
        <p:spPr>
          <a:xfrm>
            <a:off x="6054925" y="238825"/>
            <a:ext cx="29649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lang="en"/>
              <a:t>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808069"/>
            <a:ext cx="2874875" cy="20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13"/>
          <p:cNvSpPr txBox="1"/>
          <p:nvPr>
            <p:ph type="title"/>
          </p:nvPr>
        </p:nvSpPr>
        <p:spPr>
          <a:xfrm>
            <a:off x="959400" y="129025"/>
            <a:ext cx="72252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Drug Legalization</a:t>
            </a:r>
            <a:endParaRPr b="1"/>
          </a:p>
        </p:txBody>
      </p:sp>
      <p:sp>
        <p:nvSpPr>
          <p:cNvPr id="1307" name="Google Shape;1307;p113"/>
          <p:cNvSpPr txBox="1"/>
          <p:nvPr>
            <p:ph idx="2" type="subTitle"/>
          </p:nvPr>
        </p:nvSpPr>
        <p:spPr>
          <a:xfrm>
            <a:off x="3522375" y="1444909"/>
            <a:ext cx="1860300" cy="801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events on Drug Legalization</a:t>
            </a:r>
            <a:endParaRPr/>
          </a:p>
        </p:txBody>
      </p:sp>
      <p:pic>
        <p:nvPicPr>
          <p:cNvPr id="1308" name="Google Shape;130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150" y="3003788"/>
            <a:ext cx="2734251" cy="20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50" y="2903888"/>
            <a:ext cx="2734251" cy="206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675" y="847955"/>
            <a:ext cx="2599724" cy="19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13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2" name="Google Shape;1312;p113"/>
          <p:cNvSpPr txBox="1"/>
          <p:nvPr>
            <p:ph idx="2" type="subTitle"/>
          </p:nvPr>
        </p:nvSpPr>
        <p:spPr>
          <a:xfrm>
            <a:off x="6054925" y="238825"/>
            <a:ext cx="2964900" cy="297600"/>
          </a:xfrm>
          <a:prstGeom prst="rect">
            <a:avLst/>
          </a:prstGeom>
          <a:gradFill>
            <a:gsLst>
              <a:gs pos="0">
                <a:srgbClr val="BDCEFD"/>
              </a:gs>
              <a:gs pos="100000">
                <a:schemeClr val="lt1"/>
              </a:gs>
              <a:gs pos="100000">
                <a:schemeClr val="dk2"/>
              </a:gs>
            </a:gsLst>
            <a:lin ang="10800025" scaled="0"/>
          </a:gradFill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- 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Average sentiment (7 days) around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4"/>
          <p:cNvSpPr txBox="1"/>
          <p:nvPr>
            <p:ph type="title"/>
          </p:nvPr>
        </p:nvSpPr>
        <p:spPr>
          <a:xfrm>
            <a:off x="277450" y="432875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Partial Conclusions</a:t>
            </a:r>
            <a:endParaRPr/>
          </a:p>
        </p:txBody>
      </p:sp>
      <p:sp>
        <p:nvSpPr>
          <p:cNvPr id="1318" name="Google Shape;1318;p11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114"/>
          <p:cNvSpPr txBox="1"/>
          <p:nvPr>
            <p:ph idx="1" type="subTitle"/>
          </p:nvPr>
        </p:nvSpPr>
        <p:spPr>
          <a:xfrm>
            <a:off x="3155650" y="989225"/>
            <a:ext cx="30420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 </a:t>
            </a:r>
            <a:r>
              <a:rPr b="1" lang="en"/>
              <a:t>Volume Analysis  &amp;  Time-Shifted analysis</a:t>
            </a:r>
            <a:endParaRPr b="1"/>
          </a:p>
        </p:txBody>
      </p:sp>
      <p:sp>
        <p:nvSpPr>
          <p:cNvPr id="1320" name="Google Shape;1320;p114"/>
          <p:cNvSpPr txBox="1"/>
          <p:nvPr/>
        </p:nvSpPr>
        <p:spPr>
          <a:xfrm>
            <a:off x="5200175" y="2405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Perspective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plays a big role in interpretation: Monthly vs Daily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1" name="Google Shape;1321;p114"/>
          <p:cNvSpPr txBox="1"/>
          <p:nvPr/>
        </p:nvSpPr>
        <p:spPr>
          <a:xfrm>
            <a:off x="943800" y="2432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Newspapers &amp; Social media do not follow the same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pace</a:t>
            </a:r>
            <a:endParaRPr b="1"/>
          </a:p>
        </p:txBody>
      </p:sp>
      <p:sp>
        <p:nvSpPr>
          <p:cNvPr id="1322" name="Google Shape;1322;p114"/>
          <p:cNvSpPr txBox="1"/>
          <p:nvPr/>
        </p:nvSpPr>
        <p:spPr>
          <a:xfrm>
            <a:off x="3072000" y="3450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Event Analysis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3" name="Google Shape;1323;p114"/>
          <p:cNvSpPr txBox="1"/>
          <p:nvPr/>
        </p:nvSpPr>
        <p:spPr>
          <a:xfrm>
            <a:off x="990425" y="4039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Media d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ebates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can start before big events (laws, bills…)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4" name="Google Shape;1324;p114"/>
          <p:cNvSpPr txBox="1"/>
          <p:nvPr/>
        </p:nvSpPr>
        <p:spPr>
          <a:xfrm>
            <a:off x="5200175" y="4039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Sentiments tend to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pick up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abruptly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change due to events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5" name="Google Shape;1325;p114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5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Social Network Opinion Spread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31" name="Google Shape;1331;p115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Analysis      </a:t>
            </a:r>
            <a:r>
              <a:rPr b="1" lang="en" sz="15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Part 3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6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sp>
        <p:nvSpPr>
          <p:cNvPr id="1337" name="Google Shape;1337;p116"/>
          <p:cNvSpPr txBox="1"/>
          <p:nvPr>
            <p:ph idx="1" type="body"/>
          </p:nvPr>
        </p:nvSpPr>
        <p:spPr>
          <a:xfrm>
            <a:off x="311700" y="1152475"/>
            <a:ext cx="3999900" cy="3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Initialize Graph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G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by distributing a set of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Opinions 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randomly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Propagate Opinions iteratively over Time using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Innovation Index</a:t>
            </a:r>
            <a:endParaRPr i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226059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Calculate Opinion Diversity..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AutoNum type="alphaLcPeriod"/>
            </a:pP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.. at each Timestep </a:t>
            </a: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</a:t>
            </a:r>
            <a:b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i="1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Light"/>
              <a:buAutoNum type="alphaLcPeriod"/>
            </a:pPr>
            <a:r>
              <a:rPr i="1"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.. </a:t>
            </a:r>
            <a:r>
              <a:rPr lang="en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at the end</a:t>
            </a:r>
            <a:endParaRPr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38" name="Google Shape;1338;p116"/>
          <p:cNvSpPr/>
          <p:nvPr/>
        </p:nvSpPr>
        <p:spPr>
          <a:xfrm>
            <a:off x="5130961" y="2926483"/>
            <a:ext cx="197100" cy="18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16"/>
          <p:cNvSpPr/>
          <p:nvPr/>
        </p:nvSpPr>
        <p:spPr>
          <a:xfrm>
            <a:off x="5130961" y="254078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6"/>
          <p:cNvSpPr/>
          <p:nvPr/>
        </p:nvSpPr>
        <p:spPr>
          <a:xfrm>
            <a:off x="4788439" y="2624509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6"/>
          <p:cNvSpPr/>
          <p:nvPr/>
        </p:nvSpPr>
        <p:spPr>
          <a:xfrm>
            <a:off x="4655163" y="2926483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2" name="Google Shape;1342;p116"/>
          <p:cNvCxnSpPr>
            <a:stCxn id="1341" idx="6"/>
            <a:endCxn id="1338" idx="2"/>
          </p:cNvCxnSpPr>
          <p:nvPr/>
        </p:nvCxnSpPr>
        <p:spPr>
          <a:xfrm>
            <a:off x="4852263" y="3018733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116"/>
          <p:cNvCxnSpPr>
            <a:stCxn id="1340" idx="5"/>
            <a:endCxn id="1338" idx="1"/>
          </p:cNvCxnSpPr>
          <p:nvPr/>
        </p:nvCxnSpPr>
        <p:spPr>
          <a:xfrm>
            <a:off x="4956674" y="2781990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116"/>
          <p:cNvCxnSpPr>
            <a:stCxn id="1340" idx="5"/>
            <a:endCxn id="1338" idx="1"/>
          </p:cNvCxnSpPr>
          <p:nvPr/>
        </p:nvCxnSpPr>
        <p:spPr>
          <a:xfrm>
            <a:off x="4956674" y="2781990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116"/>
          <p:cNvCxnSpPr>
            <a:stCxn id="1339" idx="4"/>
            <a:endCxn id="1338" idx="0"/>
          </p:cNvCxnSpPr>
          <p:nvPr/>
        </p:nvCxnSpPr>
        <p:spPr>
          <a:xfrm>
            <a:off x="5229511" y="2725284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116"/>
          <p:cNvCxnSpPr/>
          <p:nvPr/>
        </p:nvCxnSpPr>
        <p:spPr>
          <a:xfrm>
            <a:off x="5766113" y="3019294"/>
            <a:ext cx="789600" cy="405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47" name="Google Shape;1347;p116"/>
          <p:cNvCxnSpPr>
            <a:stCxn id="1338" idx="4"/>
          </p:cNvCxnSpPr>
          <p:nvPr/>
        </p:nvCxnSpPr>
        <p:spPr>
          <a:xfrm flipH="1">
            <a:off x="5227711" y="3110983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16"/>
          <p:cNvCxnSpPr>
            <a:stCxn id="1338" idx="6"/>
          </p:cNvCxnSpPr>
          <p:nvPr/>
        </p:nvCxnSpPr>
        <p:spPr>
          <a:xfrm>
            <a:off x="5328061" y="3018733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16"/>
          <p:cNvCxnSpPr>
            <a:stCxn id="1338" idx="5"/>
          </p:cNvCxnSpPr>
          <p:nvPr/>
        </p:nvCxnSpPr>
        <p:spPr>
          <a:xfrm>
            <a:off x="5299197" y="3083964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16"/>
          <p:cNvCxnSpPr/>
          <p:nvPr/>
        </p:nvCxnSpPr>
        <p:spPr>
          <a:xfrm flipH="1" rot="10800000">
            <a:off x="5805735" y="2614294"/>
            <a:ext cx="789600" cy="405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1A1A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51" name="Google Shape;1351;p116"/>
          <p:cNvSpPr/>
          <p:nvPr/>
        </p:nvSpPr>
        <p:spPr>
          <a:xfrm>
            <a:off x="7364418" y="254922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6"/>
          <p:cNvSpPr/>
          <p:nvPr/>
        </p:nvSpPr>
        <p:spPr>
          <a:xfrm>
            <a:off x="7364418" y="2163525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6"/>
          <p:cNvSpPr/>
          <p:nvPr/>
        </p:nvSpPr>
        <p:spPr>
          <a:xfrm>
            <a:off x="7021896" y="2247250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6"/>
          <p:cNvSpPr/>
          <p:nvPr/>
        </p:nvSpPr>
        <p:spPr>
          <a:xfrm>
            <a:off x="6888619" y="2549224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16"/>
          <p:cNvCxnSpPr>
            <a:stCxn id="1354" idx="6"/>
            <a:endCxn id="1351" idx="2"/>
          </p:cNvCxnSpPr>
          <p:nvPr/>
        </p:nvCxnSpPr>
        <p:spPr>
          <a:xfrm>
            <a:off x="7085719" y="2641474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116"/>
          <p:cNvCxnSpPr>
            <a:stCxn id="1353" idx="5"/>
            <a:endCxn id="1351" idx="1"/>
          </p:cNvCxnSpPr>
          <p:nvPr/>
        </p:nvCxnSpPr>
        <p:spPr>
          <a:xfrm>
            <a:off x="7190131" y="2404731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116"/>
          <p:cNvCxnSpPr>
            <a:stCxn id="1353" idx="5"/>
            <a:endCxn id="1351" idx="1"/>
          </p:cNvCxnSpPr>
          <p:nvPr/>
        </p:nvCxnSpPr>
        <p:spPr>
          <a:xfrm>
            <a:off x="7190131" y="2404731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116"/>
          <p:cNvCxnSpPr>
            <a:stCxn id="1352" idx="4"/>
            <a:endCxn id="1351" idx="0"/>
          </p:cNvCxnSpPr>
          <p:nvPr/>
        </p:nvCxnSpPr>
        <p:spPr>
          <a:xfrm>
            <a:off x="7462968" y="23480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16"/>
          <p:cNvCxnSpPr>
            <a:stCxn id="1351" idx="4"/>
          </p:cNvCxnSpPr>
          <p:nvPr/>
        </p:nvCxnSpPr>
        <p:spPr>
          <a:xfrm flipH="1">
            <a:off x="7461168" y="2733724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16"/>
          <p:cNvCxnSpPr>
            <a:stCxn id="1351" idx="6"/>
          </p:cNvCxnSpPr>
          <p:nvPr/>
        </p:nvCxnSpPr>
        <p:spPr>
          <a:xfrm>
            <a:off x="7561518" y="2641474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16"/>
          <p:cNvCxnSpPr>
            <a:stCxn id="1351" idx="5"/>
          </p:cNvCxnSpPr>
          <p:nvPr/>
        </p:nvCxnSpPr>
        <p:spPr>
          <a:xfrm>
            <a:off x="7532653" y="2706705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2" name="Google Shape;1362;p116"/>
          <p:cNvSpPr/>
          <p:nvPr/>
        </p:nvSpPr>
        <p:spPr>
          <a:xfrm>
            <a:off x="7404052" y="3469825"/>
            <a:ext cx="197100" cy="18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16"/>
          <p:cNvSpPr/>
          <p:nvPr/>
        </p:nvSpPr>
        <p:spPr>
          <a:xfrm>
            <a:off x="7404052" y="3084126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16"/>
          <p:cNvSpPr/>
          <p:nvPr/>
        </p:nvSpPr>
        <p:spPr>
          <a:xfrm>
            <a:off x="7061530" y="3167851"/>
            <a:ext cx="197100" cy="184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16"/>
          <p:cNvSpPr/>
          <p:nvPr/>
        </p:nvSpPr>
        <p:spPr>
          <a:xfrm>
            <a:off x="6928254" y="3469825"/>
            <a:ext cx="197100" cy="184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116"/>
          <p:cNvCxnSpPr>
            <a:stCxn id="1365" idx="6"/>
            <a:endCxn id="1362" idx="2"/>
          </p:cNvCxnSpPr>
          <p:nvPr/>
        </p:nvCxnSpPr>
        <p:spPr>
          <a:xfrm>
            <a:off x="7125354" y="3562075"/>
            <a:ext cx="2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16"/>
          <p:cNvCxnSpPr>
            <a:stCxn id="1364" idx="5"/>
            <a:endCxn id="1362" idx="1"/>
          </p:cNvCxnSpPr>
          <p:nvPr/>
        </p:nvCxnSpPr>
        <p:spPr>
          <a:xfrm>
            <a:off x="7229766" y="3325332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116"/>
          <p:cNvCxnSpPr>
            <a:stCxn id="1364" idx="5"/>
            <a:endCxn id="1362" idx="1"/>
          </p:cNvCxnSpPr>
          <p:nvPr/>
        </p:nvCxnSpPr>
        <p:spPr>
          <a:xfrm>
            <a:off x="7229766" y="3325332"/>
            <a:ext cx="2031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116"/>
          <p:cNvCxnSpPr>
            <a:stCxn id="1363" idx="4"/>
            <a:endCxn id="1362" idx="0"/>
          </p:cNvCxnSpPr>
          <p:nvPr/>
        </p:nvCxnSpPr>
        <p:spPr>
          <a:xfrm>
            <a:off x="7502602" y="3268626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16"/>
          <p:cNvCxnSpPr>
            <a:stCxn id="1362" idx="4"/>
          </p:cNvCxnSpPr>
          <p:nvPr/>
        </p:nvCxnSpPr>
        <p:spPr>
          <a:xfrm flipH="1">
            <a:off x="7500802" y="3654325"/>
            <a:ext cx="18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116"/>
          <p:cNvCxnSpPr>
            <a:stCxn id="1362" idx="6"/>
          </p:cNvCxnSpPr>
          <p:nvPr/>
        </p:nvCxnSpPr>
        <p:spPr>
          <a:xfrm>
            <a:off x="7601152" y="3562075"/>
            <a:ext cx="144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116"/>
          <p:cNvCxnSpPr>
            <a:stCxn id="1362" idx="5"/>
          </p:cNvCxnSpPr>
          <p:nvPr/>
        </p:nvCxnSpPr>
        <p:spPr>
          <a:xfrm>
            <a:off x="7572288" y="3627306"/>
            <a:ext cx="107100" cy="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116"/>
          <p:cNvSpPr txBox="1"/>
          <p:nvPr/>
        </p:nvSpPr>
        <p:spPr>
          <a:xfrm>
            <a:off x="5664936" y="2538028"/>
            <a:ext cx="141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r &gt; </a:t>
            </a:r>
            <a:r>
              <a:rPr i="1" lang="en" sz="1200"/>
              <a:t> </a:t>
            </a:r>
            <a:endParaRPr/>
          </a:p>
        </p:txBody>
      </p:sp>
      <p:sp>
        <p:nvSpPr>
          <p:cNvPr id="1374" name="Google Shape;1374;p116"/>
          <p:cNvSpPr txBox="1"/>
          <p:nvPr/>
        </p:nvSpPr>
        <p:spPr>
          <a:xfrm>
            <a:off x="5639659" y="3159492"/>
            <a:ext cx="141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r ≤ </a:t>
            </a:r>
            <a:r>
              <a:rPr i="1" lang="en" sz="1200"/>
              <a:t> </a:t>
            </a:r>
            <a:endParaRPr/>
          </a:p>
        </p:txBody>
      </p:sp>
      <p:sp>
        <p:nvSpPr>
          <p:cNvPr id="1375" name="Google Shape;1375;p116"/>
          <p:cNvSpPr/>
          <p:nvPr/>
        </p:nvSpPr>
        <p:spPr>
          <a:xfrm>
            <a:off x="5635311" y="1070888"/>
            <a:ext cx="228600" cy="22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16"/>
          <p:cNvSpPr/>
          <p:nvPr/>
        </p:nvSpPr>
        <p:spPr>
          <a:xfrm>
            <a:off x="5635311" y="609837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6"/>
          <p:cNvSpPr/>
          <p:nvPr/>
        </p:nvSpPr>
        <p:spPr>
          <a:xfrm>
            <a:off x="5237942" y="709919"/>
            <a:ext cx="228600" cy="22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6"/>
          <p:cNvSpPr/>
          <p:nvPr/>
        </p:nvSpPr>
        <p:spPr>
          <a:xfrm>
            <a:off x="5083325" y="1070888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9" name="Google Shape;1379;p116"/>
          <p:cNvCxnSpPr>
            <a:stCxn id="1378" idx="6"/>
            <a:endCxn id="1375" idx="2"/>
          </p:cNvCxnSpPr>
          <p:nvPr/>
        </p:nvCxnSpPr>
        <p:spPr>
          <a:xfrm>
            <a:off x="5311925" y="1181138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16"/>
          <p:cNvCxnSpPr>
            <a:stCxn id="1377" idx="5"/>
            <a:endCxn id="1375" idx="1"/>
          </p:cNvCxnSpPr>
          <p:nvPr/>
        </p:nvCxnSpPr>
        <p:spPr>
          <a:xfrm>
            <a:off x="5433065" y="898128"/>
            <a:ext cx="23580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16"/>
          <p:cNvCxnSpPr>
            <a:stCxn id="1377" idx="5"/>
            <a:endCxn id="1375" idx="1"/>
          </p:cNvCxnSpPr>
          <p:nvPr/>
        </p:nvCxnSpPr>
        <p:spPr>
          <a:xfrm>
            <a:off x="5433065" y="898128"/>
            <a:ext cx="235800" cy="20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116"/>
          <p:cNvCxnSpPr>
            <a:stCxn id="1376" idx="4"/>
            <a:endCxn id="1375" idx="0"/>
          </p:cNvCxnSpPr>
          <p:nvPr/>
        </p:nvCxnSpPr>
        <p:spPr>
          <a:xfrm>
            <a:off x="5749611" y="830337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16"/>
          <p:cNvCxnSpPr>
            <a:stCxn id="1375" idx="4"/>
            <a:endCxn id="1384" idx="0"/>
          </p:cNvCxnSpPr>
          <p:nvPr/>
        </p:nvCxnSpPr>
        <p:spPr>
          <a:xfrm flipH="1">
            <a:off x="5738811" y="1291388"/>
            <a:ext cx="10800" cy="26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16"/>
          <p:cNvCxnSpPr>
            <a:stCxn id="1375" idx="6"/>
            <a:endCxn id="1386" idx="2"/>
          </p:cNvCxnSpPr>
          <p:nvPr/>
        </p:nvCxnSpPr>
        <p:spPr>
          <a:xfrm>
            <a:off x="5863911" y="1181138"/>
            <a:ext cx="2811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16"/>
          <p:cNvCxnSpPr>
            <a:stCxn id="1375" idx="5"/>
            <a:endCxn id="1388" idx="1"/>
          </p:cNvCxnSpPr>
          <p:nvPr/>
        </p:nvCxnSpPr>
        <p:spPr>
          <a:xfrm>
            <a:off x="5830433" y="1259097"/>
            <a:ext cx="181500" cy="17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16"/>
          <p:cNvCxnSpPr>
            <a:stCxn id="1377" idx="7"/>
            <a:endCxn id="1376" idx="2"/>
          </p:cNvCxnSpPr>
          <p:nvPr/>
        </p:nvCxnSpPr>
        <p:spPr>
          <a:xfrm flipH="1" rot="10800000">
            <a:off x="5433065" y="720011"/>
            <a:ext cx="202200" cy="2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16"/>
          <p:cNvSpPr/>
          <p:nvPr/>
        </p:nvSpPr>
        <p:spPr>
          <a:xfrm>
            <a:off x="6145042" y="1071494"/>
            <a:ext cx="228600" cy="220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16"/>
          <p:cNvSpPr/>
          <p:nvPr/>
        </p:nvSpPr>
        <p:spPr>
          <a:xfrm>
            <a:off x="5624617" y="1557319"/>
            <a:ext cx="228600" cy="2205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16"/>
          <p:cNvSpPr/>
          <p:nvPr/>
        </p:nvSpPr>
        <p:spPr>
          <a:xfrm>
            <a:off x="5978436" y="1403524"/>
            <a:ext cx="228600" cy="2205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0" name="Google Shape;1390;p116"/>
          <p:cNvCxnSpPr>
            <a:stCxn id="1378" idx="5"/>
            <a:endCxn id="1384" idx="1"/>
          </p:cNvCxnSpPr>
          <p:nvPr/>
        </p:nvCxnSpPr>
        <p:spPr>
          <a:xfrm>
            <a:off x="5278447" y="1259097"/>
            <a:ext cx="379500" cy="33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16"/>
          <p:cNvCxnSpPr>
            <a:stCxn id="1378" idx="7"/>
            <a:endCxn id="1376" idx="3"/>
          </p:cNvCxnSpPr>
          <p:nvPr/>
        </p:nvCxnSpPr>
        <p:spPr>
          <a:xfrm flipH="1" rot="10800000">
            <a:off x="5278447" y="798080"/>
            <a:ext cx="390300" cy="3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2" name="Google Shape;139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74" y="4150675"/>
            <a:ext cx="3926199" cy="37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66" y="4481203"/>
            <a:ext cx="1460300" cy="440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4" name="Google Shape;1394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2641310" y="300203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5" name="Google Shape;1395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5985710" y="269523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0&lt;/mn&gt;&lt;/msub&gt;&lt;/mstyle&gt;&lt;/math&gt;&quot;,&quot;truncated&quot;:false}" id="1396" name="Google Shape;1396;p116" title="r unterer Index 0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5954960" y="3305508"/>
            <a:ext cx="155448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16"/>
          <p:cNvSpPr txBox="1"/>
          <p:nvPr/>
        </p:nvSpPr>
        <p:spPr>
          <a:xfrm>
            <a:off x="7800988" y="2415025"/>
            <a:ext cx="10839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adapt Opinion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innovate</a:t>
            </a:r>
            <a:endParaRPr sz="1100"/>
          </a:p>
        </p:txBody>
      </p:sp>
      <p:sp>
        <p:nvSpPr>
          <p:cNvPr id="1398" name="Google Shape;1398;p116"/>
          <p:cNvSpPr txBox="1"/>
          <p:nvPr/>
        </p:nvSpPr>
        <p:spPr>
          <a:xfrm>
            <a:off x="6944475" y="609825"/>
            <a:ext cx="1005300" cy="616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Opinion 1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</a:t>
            </a:r>
            <a:r>
              <a:rPr lang="en" sz="900"/>
              <a:t>Opinion 2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Opinion 3</a:t>
            </a:r>
            <a:endParaRPr sz="900"/>
          </a:p>
        </p:txBody>
      </p:sp>
      <p:grpSp>
        <p:nvGrpSpPr>
          <p:cNvPr id="1399" name="Google Shape;1399;p116"/>
          <p:cNvGrpSpPr/>
          <p:nvPr/>
        </p:nvGrpSpPr>
        <p:grpSpPr>
          <a:xfrm>
            <a:off x="6986288" y="694563"/>
            <a:ext cx="125114" cy="466330"/>
            <a:chOff x="4852198" y="459200"/>
            <a:chExt cx="155402" cy="558948"/>
          </a:xfrm>
        </p:grpSpPr>
        <p:sp>
          <p:nvSpPr>
            <p:cNvPr id="1400" name="Google Shape;1400;p116"/>
            <p:cNvSpPr/>
            <p:nvPr/>
          </p:nvSpPr>
          <p:spPr>
            <a:xfrm>
              <a:off x="4857447" y="660973"/>
              <a:ext cx="144900" cy="1554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6"/>
            <p:cNvSpPr/>
            <p:nvPr/>
          </p:nvSpPr>
          <p:spPr>
            <a:xfrm>
              <a:off x="4852200" y="459200"/>
              <a:ext cx="155400" cy="155400"/>
            </a:xfrm>
            <a:prstGeom prst="ellipse">
              <a:avLst/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6"/>
            <p:cNvSpPr/>
            <p:nvPr/>
          </p:nvSpPr>
          <p:spPr>
            <a:xfrm>
              <a:off x="4852198" y="862748"/>
              <a:ext cx="155400" cy="1554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116"/>
          <p:cNvSpPr txBox="1"/>
          <p:nvPr>
            <p:ph type="title"/>
          </p:nvPr>
        </p:nvSpPr>
        <p:spPr>
          <a:xfrm>
            <a:off x="277450" y="432875"/>
            <a:ext cx="4377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Simulate Opinion Spread</a:t>
            </a:r>
            <a:endParaRPr/>
          </a:p>
        </p:txBody>
      </p:sp>
      <p:sp>
        <p:nvSpPr>
          <p:cNvPr id="1404" name="Google Shape;1404;p116"/>
          <p:cNvSpPr txBox="1"/>
          <p:nvPr/>
        </p:nvSpPr>
        <p:spPr>
          <a:xfrm>
            <a:off x="3445650" y="4819575"/>
            <a:ext cx="562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“How networks shape diversity for better or worse”, Royal Society Open Science </a:t>
            </a: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[7]</a:t>
            </a:r>
            <a:endParaRPr i="1"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17"/>
          <p:cNvSpPr txBox="1"/>
          <p:nvPr>
            <p:ph idx="3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10" name="Google Shape;1410;p117" title="opinion_dispersion.gif"/>
          <p:cNvPicPr preferRelativeResize="0"/>
          <p:nvPr/>
        </p:nvPicPr>
        <p:blipFill rotWithShape="1">
          <a:blip r:embed="rId3">
            <a:alphaModFix/>
          </a:blip>
          <a:srcRect b="32028" l="67519" r="10431" t="28745"/>
          <a:stretch/>
        </p:blipFill>
        <p:spPr>
          <a:xfrm>
            <a:off x="410388" y="1628600"/>
            <a:ext cx="2035925" cy="27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7"/>
          <p:cNvSpPr txBox="1"/>
          <p:nvPr>
            <p:ph type="title"/>
          </p:nvPr>
        </p:nvSpPr>
        <p:spPr>
          <a:xfrm>
            <a:off x="277450" y="432875"/>
            <a:ext cx="4377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Simulate Opinion Spread</a:t>
            </a:r>
            <a:endParaRPr/>
          </a:p>
        </p:txBody>
      </p:sp>
      <p:pic>
        <p:nvPicPr>
          <p:cNvPr id="1412" name="Google Shape;1412;p117" title="opinion_dispersion.gif"/>
          <p:cNvPicPr preferRelativeResize="0"/>
          <p:nvPr/>
        </p:nvPicPr>
        <p:blipFill rotWithShape="1">
          <a:blip r:embed="rId3">
            <a:alphaModFix/>
          </a:blip>
          <a:srcRect b="14378" l="14818" r="40042" t="16292"/>
          <a:stretch/>
        </p:blipFill>
        <p:spPr>
          <a:xfrm rot="4013051">
            <a:off x="3949148" y="139509"/>
            <a:ext cx="4141204" cy="477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18" title="Figure 4.png"/>
          <p:cNvPicPr preferRelativeResize="0"/>
          <p:nvPr/>
        </p:nvPicPr>
        <p:blipFill rotWithShape="1">
          <a:blip r:embed="rId3">
            <a:alphaModFix/>
          </a:blip>
          <a:srcRect b="0" l="0" r="19993" t="0"/>
          <a:stretch/>
        </p:blipFill>
        <p:spPr>
          <a:xfrm>
            <a:off x="3502150" y="1508750"/>
            <a:ext cx="3838176" cy="3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18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19" name="Google Shape;1419;p118" title="Figure 20.png"/>
          <p:cNvPicPr preferRelativeResize="0"/>
          <p:nvPr/>
        </p:nvPicPr>
        <p:blipFill rotWithShape="1">
          <a:blip r:embed="rId4">
            <a:alphaModFix/>
          </a:blip>
          <a:srcRect b="84962" l="81555" r="15405" t="3540"/>
          <a:stretch/>
        </p:blipFill>
        <p:spPr>
          <a:xfrm>
            <a:off x="7418711" y="1609900"/>
            <a:ext cx="235635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18" title="Figure 20.png"/>
          <p:cNvPicPr preferRelativeResize="0"/>
          <p:nvPr/>
        </p:nvPicPr>
        <p:blipFill rotWithShape="1">
          <a:blip r:embed="rId4">
            <a:alphaModFix/>
          </a:blip>
          <a:srcRect b="75670" l="81555" r="15405" t="15020"/>
          <a:stretch/>
        </p:blipFill>
        <p:spPr>
          <a:xfrm>
            <a:off x="7412825" y="2634613"/>
            <a:ext cx="241401" cy="5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18"/>
          <p:cNvSpPr txBox="1"/>
          <p:nvPr/>
        </p:nvSpPr>
        <p:spPr>
          <a:xfrm>
            <a:off x="3742900" y="1332775"/>
            <a:ext cx="347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</a:t>
            </a:r>
            <a:r>
              <a:rPr lang="en" sz="900"/>
              <a:t>umulative Diversity Index per Network Graph</a:t>
            </a:r>
            <a:endParaRPr sz="900"/>
          </a:p>
        </p:txBody>
      </p:sp>
      <p:sp>
        <p:nvSpPr>
          <p:cNvPr id="1422" name="Google Shape;1422;p118"/>
          <p:cNvSpPr txBox="1"/>
          <p:nvPr/>
        </p:nvSpPr>
        <p:spPr>
          <a:xfrm>
            <a:off x="7340325" y="1609900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Friendship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Physical Proximity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Email</a:t>
            </a:r>
            <a:endParaRPr sz="1000"/>
          </a:p>
        </p:txBody>
      </p:sp>
      <p:sp>
        <p:nvSpPr>
          <p:cNvPr id="1423" name="Google Shape;1423;p118"/>
          <p:cNvSpPr txBox="1"/>
          <p:nvPr/>
        </p:nvSpPr>
        <p:spPr>
          <a:xfrm>
            <a:off x="7340325" y="2527575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Facebook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Google Plus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Twitter</a:t>
            </a:r>
            <a:endParaRPr sz="1000"/>
          </a:p>
        </p:txBody>
      </p:sp>
      <p:sp>
        <p:nvSpPr>
          <p:cNvPr id="1424" name="Google Shape;1424;p118"/>
          <p:cNvSpPr/>
          <p:nvPr/>
        </p:nvSpPr>
        <p:spPr>
          <a:xfrm rot="10800000">
            <a:off x="0" y="1332775"/>
            <a:ext cx="3427800" cy="3810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18"/>
          <p:cNvSpPr txBox="1"/>
          <p:nvPr/>
        </p:nvSpPr>
        <p:spPr>
          <a:xfrm>
            <a:off x="0" y="2222550"/>
            <a:ext cx="34278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24 Network Graphs of 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 Categories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6 Subcategories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Preprocessed into</a:t>
            </a:r>
            <a:r>
              <a:rPr lang="en" sz="1300"/>
              <a:t> Graphs with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400 Vertices</a:t>
            </a:r>
            <a:endParaRPr sz="1300"/>
          </a:p>
          <a:p>
            <a:pPr indent="-219709" lvl="1" marL="50291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undirected / weightless Edges</a:t>
            </a:r>
            <a:endParaRPr sz="1300"/>
          </a:p>
        </p:txBody>
      </p:sp>
      <p:sp>
        <p:nvSpPr>
          <p:cNvPr id="1426" name="Google Shape;1426;p118"/>
          <p:cNvSpPr txBox="1"/>
          <p:nvPr>
            <p:ph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 to</a:t>
            </a:r>
            <a:r>
              <a:rPr lang="en" sz="2400"/>
              <a:t> Real-World Networks</a:t>
            </a:r>
            <a:endParaRPr/>
          </a:p>
        </p:txBody>
      </p:sp>
      <p:sp>
        <p:nvSpPr>
          <p:cNvPr id="1427" name="Google Shape;1427;p118"/>
          <p:cNvSpPr txBox="1"/>
          <p:nvPr/>
        </p:nvSpPr>
        <p:spPr>
          <a:xfrm>
            <a:off x="0" y="1609900"/>
            <a:ext cx="342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endParaRPr sz="1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18"/>
          <p:cNvSpPr txBox="1"/>
          <p:nvPr/>
        </p:nvSpPr>
        <p:spPr>
          <a:xfrm>
            <a:off x="91950" y="4787125"/>
            <a:ext cx="3243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Netzwerkschleuder: Graph Database by Tiago P. Peixoto </a:t>
            </a:r>
            <a:r>
              <a:rPr i="1"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[6]</a:t>
            </a:r>
            <a:endParaRPr i="1"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2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Social Media</a:t>
            </a:r>
            <a:endParaRPr/>
          </a:p>
        </p:txBody>
      </p:sp>
      <p:sp>
        <p:nvSpPr>
          <p:cNvPr id="1052" name="Google Shape;1052;p9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53" name="Google Shape;1053;p92"/>
          <p:cNvGrpSpPr/>
          <p:nvPr/>
        </p:nvGrpSpPr>
        <p:grpSpPr>
          <a:xfrm>
            <a:off x="781075" y="1620450"/>
            <a:ext cx="7362300" cy="3218125"/>
            <a:chOff x="781075" y="1620450"/>
            <a:chExt cx="7362300" cy="3218125"/>
          </a:xfrm>
        </p:grpSpPr>
        <p:sp>
          <p:nvSpPr>
            <p:cNvPr descr="A chart with three circles, where each circle contains a smaller one, showing the relationship between market share, target market, and addressable market. " id="1054" name="Google Shape;1054;p92"/>
            <p:cNvSpPr/>
            <p:nvPr/>
          </p:nvSpPr>
          <p:spPr>
            <a:xfrm>
              <a:off x="2953450" y="1620450"/>
              <a:ext cx="3218100" cy="3218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73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5" name="Google Shape;1055;p92"/>
            <p:cNvSpPr/>
            <p:nvPr/>
          </p:nvSpPr>
          <p:spPr>
            <a:xfrm>
              <a:off x="3574350" y="2824975"/>
              <a:ext cx="1995300" cy="2013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9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6" name="Google Shape;1056;p92"/>
            <p:cNvSpPr/>
            <p:nvPr/>
          </p:nvSpPr>
          <p:spPr>
            <a:xfrm>
              <a:off x="981625" y="2025950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Global Social Media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92"/>
            <p:cNvSpPr/>
            <p:nvPr/>
          </p:nvSpPr>
          <p:spPr>
            <a:xfrm>
              <a:off x="6449875" y="3068825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 Social Media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92"/>
            <p:cNvSpPr txBox="1"/>
            <p:nvPr/>
          </p:nvSpPr>
          <p:spPr>
            <a:xfrm>
              <a:off x="4225800" y="3136163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253 Million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92"/>
            <p:cNvSpPr txBox="1"/>
            <p:nvPr/>
          </p:nvSpPr>
          <p:spPr>
            <a:xfrm>
              <a:off x="4216225" y="2093300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5.3 Billion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60" name="Google Shape;1060;p92"/>
            <p:cNvCxnSpPr>
              <a:stCxn id="1057" idx="1"/>
              <a:endCxn id="1058" idx="3"/>
            </p:cNvCxnSpPr>
            <p:nvPr/>
          </p:nvCxnSpPr>
          <p:spPr>
            <a:xfrm rot="10800000">
              <a:off x="4918075" y="3326675"/>
              <a:ext cx="1531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1" name="Google Shape;1061;p92"/>
            <p:cNvCxnSpPr/>
            <p:nvPr/>
          </p:nvCxnSpPr>
          <p:spPr>
            <a:xfrm rot="10800000">
              <a:off x="2675125" y="228380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92"/>
            <p:cNvCxnSpPr/>
            <p:nvPr/>
          </p:nvCxnSpPr>
          <p:spPr>
            <a:xfrm rot="10800000">
              <a:off x="2474575" y="4369525"/>
              <a:ext cx="1551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3" name="Google Shape;1063;p92"/>
            <p:cNvSpPr/>
            <p:nvPr/>
          </p:nvSpPr>
          <p:spPr>
            <a:xfrm>
              <a:off x="781075" y="4111678"/>
              <a:ext cx="1693500" cy="5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 Twitter/X Users</a:t>
              </a:r>
              <a:endPara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4" name="Google Shape;1064;p92"/>
            <p:cNvSpPr txBox="1"/>
            <p:nvPr/>
          </p:nvSpPr>
          <p:spPr>
            <a:xfrm>
              <a:off x="4216225" y="4179025"/>
              <a:ext cx="692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00%</a:t>
              </a:r>
              <a:endParaRPr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5" name="Google Shape;1065;p92"/>
            <p:cNvSpPr/>
            <p:nvPr/>
          </p:nvSpPr>
          <p:spPr>
            <a:xfrm>
              <a:off x="4025475" y="3764825"/>
              <a:ext cx="1073700" cy="10737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6000">
                  <a:schemeClr val="lt1"/>
                </a:gs>
                <a:gs pos="100000">
                  <a:schemeClr val="dk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6" name="Google Shape;1066;p92"/>
          <p:cNvSpPr txBox="1"/>
          <p:nvPr/>
        </p:nvSpPr>
        <p:spPr>
          <a:xfrm>
            <a:off x="4225800" y="3974225"/>
            <a:ext cx="69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106 Million</a:t>
            </a:r>
            <a:endParaRPr sz="10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p92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Data Reportal [1]; Demand Sage [2]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8" name="Google Shape;1068;p92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19" title="Figure 3.png"/>
          <p:cNvPicPr preferRelativeResize="0"/>
          <p:nvPr/>
        </p:nvPicPr>
        <p:blipFill rotWithShape="1">
          <a:blip r:embed="rId3">
            <a:alphaModFix/>
          </a:blip>
          <a:srcRect b="0" l="0" r="20954" t="0"/>
          <a:stretch/>
        </p:blipFill>
        <p:spPr>
          <a:xfrm>
            <a:off x="3507775" y="1508525"/>
            <a:ext cx="3767328" cy="3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9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</p:txBody>
      </p:sp>
      <p:pic>
        <p:nvPicPr>
          <p:cNvPr id="1435" name="Google Shape;1435;p119" title="Figure 20.png"/>
          <p:cNvPicPr preferRelativeResize="0"/>
          <p:nvPr/>
        </p:nvPicPr>
        <p:blipFill rotWithShape="1">
          <a:blip r:embed="rId4">
            <a:alphaModFix/>
          </a:blip>
          <a:srcRect b="84962" l="81555" r="15405" t="3540"/>
          <a:stretch/>
        </p:blipFill>
        <p:spPr>
          <a:xfrm>
            <a:off x="7418711" y="1609900"/>
            <a:ext cx="235635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19" title="Figure 20.png"/>
          <p:cNvPicPr preferRelativeResize="0"/>
          <p:nvPr/>
        </p:nvPicPr>
        <p:blipFill rotWithShape="1">
          <a:blip r:embed="rId4">
            <a:alphaModFix/>
          </a:blip>
          <a:srcRect b="75670" l="81555" r="15405" t="15020"/>
          <a:stretch/>
        </p:blipFill>
        <p:spPr>
          <a:xfrm>
            <a:off x="7412825" y="2634613"/>
            <a:ext cx="241401" cy="50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19"/>
          <p:cNvSpPr txBox="1"/>
          <p:nvPr/>
        </p:nvSpPr>
        <p:spPr>
          <a:xfrm>
            <a:off x="7340325" y="1609900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Friendship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Physical Proximity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Email</a:t>
            </a:r>
            <a:endParaRPr sz="1000"/>
          </a:p>
        </p:txBody>
      </p:sp>
      <p:sp>
        <p:nvSpPr>
          <p:cNvPr id="1438" name="Google Shape;1438;p119"/>
          <p:cNvSpPr txBox="1"/>
          <p:nvPr/>
        </p:nvSpPr>
        <p:spPr>
          <a:xfrm>
            <a:off x="7340325" y="2527575"/>
            <a:ext cx="1685100" cy="717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</a:t>
            </a:r>
            <a:r>
              <a:rPr lang="en" sz="1000"/>
              <a:t>Facebook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Google Plus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Twitter</a:t>
            </a:r>
            <a:endParaRPr sz="1000"/>
          </a:p>
        </p:txBody>
      </p:sp>
      <p:sp>
        <p:nvSpPr>
          <p:cNvPr id="1439" name="Google Shape;1439;p119"/>
          <p:cNvSpPr/>
          <p:nvPr/>
        </p:nvSpPr>
        <p:spPr>
          <a:xfrm rot="10800000">
            <a:off x="0" y="1332775"/>
            <a:ext cx="3427800" cy="38106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9"/>
          <p:cNvSpPr txBox="1"/>
          <p:nvPr>
            <p:ph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 to Real-World Networks</a:t>
            </a:r>
            <a:endParaRPr/>
          </a:p>
        </p:txBody>
      </p:sp>
      <p:sp>
        <p:nvSpPr>
          <p:cNvPr id="1441" name="Google Shape;1441;p119"/>
          <p:cNvSpPr txBox="1"/>
          <p:nvPr/>
        </p:nvSpPr>
        <p:spPr>
          <a:xfrm>
            <a:off x="0" y="2222550"/>
            <a:ext cx="34278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All </a:t>
            </a:r>
            <a:r>
              <a:rPr lang="en" sz="1300"/>
              <a:t>Social Media Networks exhibit </a:t>
            </a:r>
            <a:r>
              <a:rPr b="1" lang="en" sz="1300"/>
              <a:t>similar </a:t>
            </a:r>
            <a:r>
              <a:rPr lang="en" sz="1300"/>
              <a:t>Opinion Diversity</a:t>
            </a:r>
            <a:br>
              <a:rPr lang="en" sz="1300"/>
            </a:b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1971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Diversity Index of </a:t>
            </a:r>
            <a:r>
              <a:rPr b="1" lang="en" sz="1300"/>
              <a:t>Social Media </a:t>
            </a:r>
            <a:r>
              <a:rPr lang="en" sz="1300"/>
              <a:t>differs significantly from </a:t>
            </a:r>
            <a:r>
              <a:rPr b="1" lang="en" sz="1300"/>
              <a:t>Physical </a:t>
            </a:r>
            <a:r>
              <a:rPr lang="en" sz="1300"/>
              <a:t>Communication Graphs, tending to be </a:t>
            </a:r>
            <a:r>
              <a:rPr b="1" lang="en" sz="1300"/>
              <a:t>lower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9"/>
          <p:cNvSpPr txBox="1"/>
          <p:nvPr/>
        </p:nvSpPr>
        <p:spPr>
          <a:xfrm>
            <a:off x="0" y="1609900"/>
            <a:ext cx="3427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Findings</a:t>
            </a:r>
            <a:endParaRPr sz="1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9"/>
          <p:cNvSpPr txBox="1"/>
          <p:nvPr/>
        </p:nvSpPr>
        <p:spPr>
          <a:xfrm>
            <a:off x="3742900" y="1332775"/>
            <a:ext cx="3473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</a:t>
            </a:r>
            <a:r>
              <a:rPr lang="en" sz="900"/>
              <a:t>umulative Diversity Index per Category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20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Opinion Spread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20"/>
          <p:cNvSpPr txBox="1"/>
          <p:nvPr>
            <p:ph idx="4294967295" type="title"/>
          </p:nvPr>
        </p:nvSpPr>
        <p:spPr>
          <a:xfrm>
            <a:off x="277450" y="432875"/>
            <a:ext cx="6630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Limitations</a:t>
            </a:r>
            <a:endParaRPr/>
          </a:p>
        </p:txBody>
      </p:sp>
      <p:sp>
        <p:nvSpPr>
          <p:cNvPr id="1450" name="Google Shape;1450;p120"/>
          <p:cNvSpPr txBox="1"/>
          <p:nvPr/>
        </p:nvSpPr>
        <p:spPr>
          <a:xfrm>
            <a:off x="387200" y="1651300"/>
            <a:ext cx="83706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Simplified Model to simulate Opinion Spread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Access to Data representing Communication Networks realistically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Preprocessing and Selection of Graphs may bias the outcome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1"/>
          <p:cNvSpPr txBox="1"/>
          <p:nvPr>
            <p:ph idx="7" type="subTitle"/>
          </p:nvPr>
        </p:nvSpPr>
        <p:spPr>
          <a:xfrm>
            <a:off x="96575" y="3787000"/>
            <a:ext cx="2748000" cy="1255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Hypothesis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“Social media has changed the spread of political information into a faster-changing and influenced-based environment.”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56" name="Google Shape;1456;p121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7" name="Google Shape;1457;p121"/>
          <p:cNvSpPr txBox="1"/>
          <p:nvPr>
            <p:ph type="title"/>
          </p:nvPr>
        </p:nvSpPr>
        <p:spPr>
          <a:xfrm>
            <a:off x="296550" y="850675"/>
            <a:ext cx="2279700" cy="601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Conclusion</a:t>
            </a:r>
            <a:endParaRPr sz="3100"/>
          </a:p>
        </p:txBody>
      </p:sp>
      <p:sp>
        <p:nvSpPr>
          <p:cNvPr id="1458" name="Google Shape;1458;p121"/>
          <p:cNvSpPr txBox="1"/>
          <p:nvPr>
            <p:ph idx="7" type="subTitle"/>
          </p:nvPr>
        </p:nvSpPr>
        <p:spPr>
          <a:xfrm>
            <a:off x="3369850" y="620475"/>
            <a:ext cx="5493300" cy="25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Based on the Graph Structure, Social Media Networks introduce changes in Opinion Spread 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Traditional Media and Social Media show different dynamics on political debate: Social Media introduces earlier debates and more event-dependent sentiment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sentiment detected by our social media classifier differs notably from that captured in election surveys, suggesting a discrepancy between online expression and surveyed public opinion.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1"/>
          <p:cNvSpPr/>
          <p:nvPr/>
        </p:nvSpPr>
        <p:spPr>
          <a:xfrm rot="5400000">
            <a:off x="3440025" y="3913350"/>
            <a:ext cx="557700" cy="336000"/>
          </a:xfrm>
          <a:prstGeom prst="bentUpArrow">
            <a:avLst>
              <a:gd fmla="val 34278" name="adj1"/>
              <a:gd fmla="val 38110" name="adj2"/>
              <a:gd fmla="val 30789" name="adj3"/>
            </a:avLst>
          </a:prstGeom>
          <a:solidFill>
            <a:srgbClr val="458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21"/>
          <p:cNvSpPr txBox="1"/>
          <p:nvPr/>
        </p:nvSpPr>
        <p:spPr>
          <a:xfrm>
            <a:off x="4123225" y="3624050"/>
            <a:ext cx="474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There are changes in dynamics, mostly in forming opinions and debate opportunities, leading to faster changes in political opinions and involvement. 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It is still necessary to consider the demographics on Social Media and further dynamics outside of it.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2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6" name="Google Shape;1466;p122"/>
          <p:cNvSpPr txBox="1"/>
          <p:nvPr>
            <p:ph idx="3" type="body"/>
          </p:nvPr>
        </p:nvSpPr>
        <p:spPr>
          <a:xfrm>
            <a:off x="5765875" y="3436453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Improve model’s complexity - portray dynamics more precisely</a:t>
            </a:r>
            <a:endParaRPr/>
          </a:p>
        </p:txBody>
      </p:sp>
      <p:sp>
        <p:nvSpPr>
          <p:cNvPr id="1467" name="Google Shape;1467;p122"/>
          <p:cNvSpPr txBox="1"/>
          <p:nvPr>
            <p:ph idx="5" type="body"/>
          </p:nvPr>
        </p:nvSpPr>
        <p:spPr>
          <a:xfrm>
            <a:off x="5765875" y="1522903"/>
            <a:ext cx="2691000" cy="46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not fully representative →</a:t>
            </a:r>
            <a:br>
              <a:rPr lang="en"/>
            </a:br>
            <a:r>
              <a:rPr lang="en"/>
              <a:t>needs weighting by race, gender, age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22"/>
          <p:cNvSpPr txBox="1"/>
          <p:nvPr>
            <p:ph idx="6" type="subTitle"/>
          </p:nvPr>
        </p:nvSpPr>
        <p:spPr>
          <a:xfrm>
            <a:off x="3569625" y="152290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469" name="Google Shape;1469;p122"/>
          <p:cNvSpPr txBox="1"/>
          <p:nvPr>
            <p:ph idx="7" type="subTitle"/>
          </p:nvPr>
        </p:nvSpPr>
        <p:spPr>
          <a:xfrm>
            <a:off x="3569625" y="2479675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&amp; Social Media Coverage</a:t>
            </a:r>
            <a:endParaRPr/>
          </a:p>
        </p:txBody>
      </p:sp>
      <p:sp>
        <p:nvSpPr>
          <p:cNvPr id="1470" name="Google Shape;1470;p122"/>
          <p:cNvSpPr txBox="1"/>
          <p:nvPr>
            <p:ph idx="8" type="subTitle"/>
          </p:nvPr>
        </p:nvSpPr>
        <p:spPr>
          <a:xfrm>
            <a:off x="3569625" y="3436450"/>
            <a:ext cx="14286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Opinion Spread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122"/>
          <p:cNvGrpSpPr/>
          <p:nvPr/>
        </p:nvGrpSpPr>
        <p:grpSpPr>
          <a:xfrm>
            <a:off x="4977088" y="1571575"/>
            <a:ext cx="644025" cy="121200"/>
            <a:chOff x="5238750" y="1016375"/>
            <a:chExt cx="644025" cy="121200"/>
          </a:xfrm>
        </p:grpSpPr>
        <p:cxnSp>
          <p:nvCxnSpPr>
            <p:cNvPr id="1472" name="Google Shape;1472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5" name="Google Shape;1475;p122"/>
          <p:cNvGrpSpPr/>
          <p:nvPr/>
        </p:nvGrpSpPr>
        <p:grpSpPr>
          <a:xfrm>
            <a:off x="4977088" y="2527717"/>
            <a:ext cx="644025" cy="121200"/>
            <a:chOff x="5238750" y="1016375"/>
            <a:chExt cx="644025" cy="121200"/>
          </a:xfrm>
        </p:grpSpPr>
        <p:cxnSp>
          <p:nvCxnSpPr>
            <p:cNvPr id="1476" name="Google Shape;1476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9" name="Google Shape;1479;p122"/>
          <p:cNvGrpSpPr/>
          <p:nvPr/>
        </p:nvGrpSpPr>
        <p:grpSpPr>
          <a:xfrm>
            <a:off x="4977088" y="3483858"/>
            <a:ext cx="644025" cy="121200"/>
            <a:chOff x="5238750" y="1016375"/>
            <a:chExt cx="644025" cy="121200"/>
          </a:xfrm>
        </p:grpSpPr>
        <p:cxnSp>
          <p:nvCxnSpPr>
            <p:cNvPr id="1480" name="Google Shape;1480;p122"/>
            <p:cNvCxnSpPr/>
            <p:nvPr/>
          </p:nvCxnSpPr>
          <p:spPr>
            <a:xfrm>
              <a:off x="5238750" y="1076325"/>
              <a:ext cx="640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122"/>
            <p:cNvCxnSpPr/>
            <p:nvPr/>
          </p:nvCxnSpPr>
          <p:spPr>
            <a:xfrm rot="10800000">
              <a:off x="5822175" y="10163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122"/>
            <p:cNvCxnSpPr/>
            <p:nvPr/>
          </p:nvCxnSpPr>
          <p:spPr>
            <a:xfrm flipH="1">
              <a:off x="5822175" y="1076975"/>
              <a:ext cx="60600" cy="60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83" name="Google Shape;1483;p122"/>
          <p:cNvSpPr txBox="1"/>
          <p:nvPr/>
        </p:nvSpPr>
        <p:spPr>
          <a:xfrm>
            <a:off x="498400" y="2520825"/>
            <a:ext cx="18786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22"/>
          <p:cNvSpPr txBox="1"/>
          <p:nvPr>
            <p:ph type="title"/>
          </p:nvPr>
        </p:nvSpPr>
        <p:spPr>
          <a:xfrm>
            <a:off x="296550" y="850675"/>
            <a:ext cx="2279700" cy="1726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Future Work</a:t>
            </a:r>
            <a:endParaRPr sz="3100"/>
          </a:p>
        </p:txBody>
      </p:sp>
      <p:sp>
        <p:nvSpPr>
          <p:cNvPr id="1485" name="Google Shape;1485;p122"/>
          <p:cNvSpPr txBox="1"/>
          <p:nvPr>
            <p:ph idx="4" type="body"/>
          </p:nvPr>
        </p:nvSpPr>
        <p:spPr>
          <a:xfrm>
            <a:off x="5765875" y="2479675"/>
            <a:ext cx="2691000" cy="67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more topics of relevance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and analyse newer and denser amount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sentiment analysis for Newspapers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23"/>
          <p:cNvSpPr txBox="1"/>
          <p:nvPr>
            <p:ph type="title"/>
          </p:nvPr>
        </p:nvSpPr>
        <p:spPr>
          <a:xfrm>
            <a:off x="296550" y="850675"/>
            <a:ext cx="2279700" cy="601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Sources</a:t>
            </a:r>
            <a:endParaRPr sz="3100"/>
          </a:p>
        </p:txBody>
      </p:sp>
      <p:sp>
        <p:nvSpPr>
          <p:cNvPr id="1491" name="Google Shape;1491;p123"/>
          <p:cNvSpPr txBox="1"/>
          <p:nvPr>
            <p:ph idx="7" type="subTitle"/>
          </p:nvPr>
        </p:nvSpPr>
        <p:spPr>
          <a:xfrm>
            <a:off x="3369850" y="508375"/>
            <a:ext cx="5568000" cy="3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Data Reportal: Digital 2025: The United States of America: Accessed May 11, 2025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3"/>
              </a:rPr>
              <a:t>https://datareportal.com/reports/digital-2025-united-states-of-america</a:t>
            </a:r>
            <a:r>
              <a:rPr i="1" lang="en" sz="1000"/>
              <a:t> [1]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Demand Sage: Twitter Statistics: Accessed May 11, 2025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4"/>
              </a:rPr>
              <a:t>https://www.demandsage.com/twitter-statistics/</a:t>
            </a:r>
            <a:r>
              <a:rPr i="1" lang="en" sz="1000"/>
              <a:t> [2]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ProQuest: NYT, LAT, WSJ, WP Newspaper Archives </a:t>
            </a:r>
            <a:r>
              <a:rPr i="1" lang="en" sz="1000" u="sng">
                <a:hlinkClick r:id="rId5"/>
              </a:rPr>
              <a:t>https://tdmstudio.proquest.com/</a:t>
            </a:r>
            <a:r>
              <a:rPr i="1" lang="en" sz="1000"/>
              <a:t> [3]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The General Social Survey: General Social media archive (NORC) </a:t>
            </a:r>
            <a:r>
              <a:rPr i="1" lang="en" sz="1000" u="sng">
                <a:solidFill>
                  <a:schemeClr val="hlink"/>
                </a:solidFill>
                <a:hlinkClick r:id="rId6"/>
              </a:rPr>
              <a:t>https://gss.norc.org/us/en/gss/gsma.html</a:t>
            </a:r>
            <a:r>
              <a:rPr i="1" lang="en" sz="1000"/>
              <a:t> [4]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Netzwerkschleuder: Graph Database by Tiago P. Peixoto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hlinkClick r:id="rId7"/>
              </a:rPr>
              <a:t>https://networks.skewed.de/</a:t>
            </a:r>
            <a:r>
              <a:rPr i="1" lang="en" sz="1000"/>
              <a:t> [5]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</a:rPr>
              <a:t>American National Election Studies (ANES), Time Series Cumulative Data File. Accessed May 11, 2025.</a:t>
            </a:r>
            <a:r>
              <a:rPr i="1" lang="en" sz="1000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1000" u="sng">
                <a:hlinkClick r:id="rId9"/>
              </a:rPr>
              <a:t>https://electionstudies.org/data-center/anes-time-series-cumulative-data-file/</a:t>
            </a:r>
            <a:r>
              <a:rPr i="1" lang="en" sz="1000">
                <a:solidFill>
                  <a:srgbClr val="000000"/>
                </a:solidFill>
              </a:rPr>
              <a:t> [6]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</a:rPr>
              <a:t>U.S. Census Bureau, U.S. Department of Commerce. "PROFILE OF GENERAL POPULATION AND HOUSING CHARACTERISTICS." Decennial Census, DEC Demographic Profile, Table DP1, 2020, </a:t>
            </a:r>
            <a:r>
              <a:rPr i="1" lang="en" sz="1000" u="sng">
                <a:solidFill>
                  <a:schemeClr val="hlink"/>
                </a:solidFill>
                <a:hlinkClick r:id="rId10"/>
              </a:rPr>
              <a:t>https://data.census.gov/table/DECENNIALDP2020.DP1?q=2020+Census+Demographic+Profile+United+States</a:t>
            </a:r>
            <a:r>
              <a:rPr i="1" lang="en" sz="1000" u="sng">
                <a:solidFill>
                  <a:srgbClr val="000000"/>
                </a:solidFill>
              </a:rPr>
              <a:t>.</a:t>
            </a:r>
            <a:r>
              <a:rPr i="1" lang="en" sz="1000">
                <a:solidFill>
                  <a:srgbClr val="000000"/>
                </a:solidFill>
              </a:rPr>
              <a:t>  [7]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A.Musso, D. Helbing, “How networks shape diversity for better or worse”, Royal Society Open Science, May 2024 [8]</a:t>
            </a:r>
            <a:endParaRPr i="1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4"/>
          <p:cNvSpPr txBox="1"/>
          <p:nvPr>
            <p:ph type="title"/>
          </p:nvPr>
        </p:nvSpPr>
        <p:spPr>
          <a:xfrm>
            <a:off x="272350" y="213150"/>
            <a:ext cx="6493800" cy="33828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1497" name="Google Shape;1497;p124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3"/>
          <p:cNvSpPr txBox="1"/>
          <p:nvPr>
            <p:ph idx="12" type="sldNum"/>
          </p:nvPr>
        </p:nvSpPr>
        <p:spPr>
          <a:xfrm>
            <a:off x="8314451" y="64031"/>
            <a:ext cx="548700" cy="292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93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5" name="Google Shape;10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0" y="1934438"/>
            <a:ext cx="4012200" cy="22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925" y="1934450"/>
            <a:ext cx="4616096" cy="22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3"/>
          <p:cNvSpPr txBox="1"/>
          <p:nvPr>
            <p:ph idx="1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78" name="Google Shape;1078;p93"/>
          <p:cNvSpPr txBox="1"/>
          <p:nvPr>
            <p:ph type="title"/>
          </p:nvPr>
        </p:nvSpPr>
        <p:spPr>
          <a:xfrm>
            <a:off x="204975" y="391500"/>
            <a:ext cx="6418200" cy="910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Social Media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4"/>
          <p:cNvSpPr txBox="1"/>
          <p:nvPr>
            <p:ph idx="28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084" name="Google Shape;1084;p94"/>
          <p:cNvSpPr txBox="1"/>
          <p:nvPr/>
        </p:nvSpPr>
        <p:spPr>
          <a:xfrm>
            <a:off x="0" y="31587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Social media has changed the spread of political information into a faster-changing and influenced-based environment.</a:t>
            </a:r>
            <a:endParaRPr/>
          </a:p>
        </p:txBody>
      </p:sp>
      <p:sp>
        <p:nvSpPr>
          <p:cNvPr id="1085" name="Google Shape;1085;p94"/>
          <p:cNvSpPr txBox="1"/>
          <p:nvPr>
            <p:ph type="title"/>
          </p:nvPr>
        </p:nvSpPr>
        <p:spPr>
          <a:xfrm>
            <a:off x="219975" y="199172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</a:rPr>
              <a:t>Hypothesis</a:t>
            </a:r>
            <a:endParaRPr b="1" sz="21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"/>
          <p:cNvSpPr txBox="1"/>
          <p:nvPr>
            <p:ph type="title"/>
          </p:nvPr>
        </p:nvSpPr>
        <p:spPr>
          <a:xfrm>
            <a:off x="311700" y="2230050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Political Views in the US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1" name="Google Shape;1091;p95"/>
          <p:cNvSpPr txBox="1"/>
          <p:nvPr>
            <p:ph type="title"/>
          </p:nvPr>
        </p:nvSpPr>
        <p:spPr>
          <a:xfrm>
            <a:off x="311700" y="1332875"/>
            <a:ext cx="8520600" cy="683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Analysis</a:t>
            </a:r>
            <a:r>
              <a:rPr b="1" lang="en" sz="21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b="1" lang="en" sz="15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- Part 1</a:t>
            </a:r>
            <a:endParaRPr b="1" sz="15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6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grpSp>
        <p:nvGrpSpPr>
          <p:cNvPr id="1097" name="Google Shape;1097;p96"/>
          <p:cNvGrpSpPr/>
          <p:nvPr/>
        </p:nvGrpSpPr>
        <p:grpSpPr>
          <a:xfrm>
            <a:off x="4513729" y="2807191"/>
            <a:ext cx="2281023" cy="786589"/>
            <a:chOff x="4526679" y="2800065"/>
            <a:chExt cx="2281023" cy="786589"/>
          </a:xfrm>
        </p:grpSpPr>
        <p:sp>
          <p:nvSpPr>
            <p:cNvPr id="1098" name="Google Shape;1098;p9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96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1100" name="Google Shape;1100;p9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01" name="Google Shape;1101;p9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2" name="Google Shape;1102;p9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3" name="Google Shape;1103;p96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04" name="Google Shape;1104;p96"/>
          <p:cNvGrpSpPr/>
          <p:nvPr/>
        </p:nvGrpSpPr>
        <p:grpSpPr>
          <a:xfrm>
            <a:off x="6422860" y="2709722"/>
            <a:ext cx="2721140" cy="788696"/>
            <a:chOff x="6435810" y="2702596"/>
            <a:chExt cx="2721140" cy="788696"/>
          </a:xfrm>
        </p:grpSpPr>
        <p:sp>
          <p:nvSpPr>
            <p:cNvPr id="1105" name="Google Shape;1105;p9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6" name="Google Shape;1106;p96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1107" name="Google Shape;1107;p9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08" name="Google Shape;1108;p9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9" name="Google Shape;1109;p9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0" name="Google Shape;1110;p96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11" name="Google Shape;1111;p96"/>
          <p:cNvGrpSpPr/>
          <p:nvPr/>
        </p:nvGrpSpPr>
        <p:grpSpPr>
          <a:xfrm>
            <a:off x="483041" y="2807191"/>
            <a:ext cx="2395009" cy="786599"/>
            <a:chOff x="495991" y="2800065"/>
            <a:chExt cx="2395009" cy="786599"/>
          </a:xfrm>
        </p:grpSpPr>
        <p:sp>
          <p:nvSpPr>
            <p:cNvPr id="1112" name="Google Shape;1112;p9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3" name="Google Shape;1113;p96"/>
            <p:cNvGrpSpPr/>
            <p:nvPr/>
          </p:nvGrpSpPr>
          <p:grpSpPr>
            <a:xfrm>
              <a:off x="495991" y="2800065"/>
              <a:ext cx="871200" cy="786599"/>
              <a:chOff x="495991" y="2800065"/>
              <a:chExt cx="871200" cy="786599"/>
            </a:xfrm>
          </p:grpSpPr>
          <p:sp>
            <p:nvSpPr>
              <p:cNvPr id="1114" name="Google Shape;1114;p9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15" name="Google Shape;1115;p9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16" name="Google Shape;1116;p9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17" name="Google Shape;1117;p9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18" name="Google Shape;1118;p96"/>
          <p:cNvGrpSpPr/>
          <p:nvPr/>
        </p:nvGrpSpPr>
        <p:grpSpPr>
          <a:xfrm>
            <a:off x="2512645" y="2709722"/>
            <a:ext cx="2323757" cy="788696"/>
            <a:chOff x="2525595" y="2702596"/>
            <a:chExt cx="2323757" cy="788696"/>
          </a:xfrm>
        </p:grpSpPr>
        <p:sp>
          <p:nvSpPr>
            <p:cNvPr id="1119" name="Google Shape;1119;p9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0" name="Google Shape;1120;p96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1121" name="Google Shape;1121;p96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2005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2" name="Google Shape;1122;p9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23" name="Google Shape;1123;p9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24" name="Google Shape;1124;p9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125" name="Google Shape;1125;p96"/>
          <p:cNvPicPr preferRelativeResize="0"/>
          <p:nvPr/>
        </p:nvPicPr>
        <p:blipFill rotWithShape="1">
          <a:blip r:embed="rId3">
            <a:alphaModFix/>
          </a:blip>
          <a:srcRect b="38402" l="36159" r="35983" t="40170"/>
          <a:stretch/>
        </p:blipFill>
        <p:spPr>
          <a:xfrm>
            <a:off x="2143125" y="3574625"/>
            <a:ext cx="1480225" cy="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921" y="1321005"/>
            <a:ext cx="1810826" cy="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758" y="3593800"/>
            <a:ext cx="960426" cy="9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00" y="2035400"/>
            <a:ext cx="1609175" cy="9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5931" y="1855562"/>
            <a:ext cx="854176" cy="8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96"/>
          <p:cNvSpPr txBox="1"/>
          <p:nvPr/>
        </p:nvSpPr>
        <p:spPr>
          <a:xfrm>
            <a:off x="6377900" y="616550"/>
            <a:ext cx="1568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97" title="party votes overall.png"/>
          <p:cNvPicPr preferRelativeResize="0"/>
          <p:nvPr/>
        </p:nvPicPr>
        <p:blipFill rotWithShape="1">
          <a:blip r:embed="rId3">
            <a:alphaModFix/>
          </a:blip>
          <a:srcRect b="0" l="-6067" r="12862" t="0"/>
          <a:stretch/>
        </p:blipFill>
        <p:spPr>
          <a:xfrm>
            <a:off x="-165125" y="769540"/>
            <a:ext cx="8767401" cy="42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97" title="18-29.png"/>
          <p:cNvPicPr preferRelativeResize="0"/>
          <p:nvPr/>
        </p:nvPicPr>
        <p:blipFill rotWithShape="1">
          <a:blip r:embed="rId4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7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38" name="Google Shape;1138;p97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98" title="18-29.png"/>
          <p:cNvPicPr preferRelativeResize="0"/>
          <p:nvPr/>
        </p:nvPicPr>
        <p:blipFill rotWithShape="1">
          <a:blip r:embed="rId3">
            <a:alphaModFix/>
          </a:blip>
          <a:srcRect b="0" l="0" r="11559" t="0"/>
          <a:stretch/>
        </p:blipFill>
        <p:spPr>
          <a:xfrm>
            <a:off x="348550" y="552475"/>
            <a:ext cx="4191274" cy="210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98" title="30-39.png"/>
          <p:cNvPicPr preferRelativeResize="0"/>
          <p:nvPr/>
        </p:nvPicPr>
        <p:blipFill rotWithShape="1">
          <a:blip r:embed="rId4">
            <a:alphaModFix/>
          </a:blip>
          <a:srcRect b="0" l="0" r="11559" t="0"/>
          <a:stretch/>
        </p:blipFill>
        <p:spPr>
          <a:xfrm>
            <a:off x="4739200" y="1505374"/>
            <a:ext cx="4255501" cy="213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98" title="40-49.png"/>
          <p:cNvPicPr preferRelativeResize="0"/>
          <p:nvPr/>
        </p:nvPicPr>
        <p:blipFill rotWithShape="1">
          <a:blip r:embed="rId5">
            <a:alphaModFix/>
          </a:blip>
          <a:srcRect b="0" l="0" r="11527" t="0"/>
          <a:stretch/>
        </p:blipFill>
        <p:spPr>
          <a:xfrm>
            <a:off x="350687" y="2799524"/>
            <a:ext cx="4191274" cy="20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98" title="18-29.png"/>
          <p:cNvPicPr preferRelativeResize="0"/>
          <p:nvPr/>
        </p:nvPicPr>
        <p:blipFill rotWithShape="1">
          <a:blip r:embed="rId3">
            <a:alphaModFix/>
          </a:blip>
          <a:srcRect b="79461" l="87962" r="0" t="0"/>
          <a:stretch/>
        </p:blipFill>
        <p:spPr>
          <a:xfrm>
            <a:off x="7663050" y="-197500"/>
            <a:ext cx="1392974" cy="10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98" title="18-29.png"/>
          <p:cNvPicPr preferRelativeResize="0"/>
          <p:nvPr/>
        </p:nvPicPr>
        <p:blipFill rotWithShape="1">
          <a:blip r:embed="rId3">
            <a:alphaModFix/>
          </a:blip>
          <a:srcRect b="79461" l="87962" r="0" t="0"/>
          <a:stretch/>
        </p:blipFill>
        <p:spPr>
          <a:xfrm>
            <a:off x="7692800" y="-139100"/>
            <a:ext cx="1392974" cy="1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98"/>
          <p:cNvSpPr txBox="1"/>
          <p:nvPr>
            <p:ph idx="2" type="subTitle"/>
          </p:nvPr>
        </p:nvSpPr>
        <p:spPr>
          <a:xfrm>
            <a:off x="219975" y="184925"/>
            <a:ext cx="4255500" cy="29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Views in the US</a:t>
            </a:r>
            <a:endParaRPr/>
          </a:p>
        </p:txBody>
      </p:sp>
      <p:sp>
        <p:nvSpPr>
          <p:cNvPr id="1149" name="Google Shape;1149;p98"/>
          <p:cNvSpPr txBox="1"/>
          <p:nvPr/>
        </p:nvSpPr>
        <p:spPr>
          <a:xfrm>
            <a:off x="204975" y="4838575"/>
            <a:ext cx="8669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Sources: </a:t>
            </a:r>
            <a:r>
              <a:rPr lang="en" sz="800">
                <a:latin typeface="Inter Medium"/>
                <a:ea typeface="Inter Medium"/>
                <a:cs typeface="Inter Medium"/>
                <a:sym typeface="Inter Medium"/>
              </a:rPr>
              <a:t>American National Election Studies (ANES) [6]</a:t>
            </a:r>
            <a:r>
              <a:rPr lang="en" sz="800">
                <a:latin typeface="Inter"/>
                <a:ea typeface="Inter"/>
                <a:cs typeface="Inter"/>
                <a:sym typeface="Inter"/>
              </a:rPr>
              <a:t>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Yellow">
  <a:themeElements>
    <a:clrScheme name="Simple Light">
      <a:dk1>
        <a:srgbClr val="202124"/>
      </a:dk1>
      <a:lt1>
        <a:srgbClr val="FFFFFF"/>
      </a:lt1>
      <a:dk2>
        <a:srgbClr val="F2F2F2"/>
      </a:dk2>
      <a:lt2>
        <a:srgbClr val="999999"/>
      </a:lt2>
      <a:accent1>
        <a:srgbClr val="3368F9"/>
      </a:accent1>
      <a:accent2>
        <a:srgbClr val="FBDA74"/>
      </a:accent2>
      <a:accent3>
        <a:srgbClr val="FDFDC4"/>
      </a:accent3>
      <a:accent4>
        <a:srgbClr val="EDED07"/>
      </a:accent4>
      <a:accent5>
        <a:srgbClr val="DBDAD7"/>
      </a:accent5>
      <a:accent6>
        <a:srgbClr val="5A5959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IC PITCH PRESENTATION">
  <a:themeElements>
    <a:clrScheme name="Simple Light">
      <a:dk1>
        <a:srgbClr val="000000"/>
      </a:dk1>
      <a:lt1>
        <a:srgbClr val="FAFAFA"/>
      </a:lt1>
      <a:dk2>
        <a:srgbClr val="CCCCCC"/>
      </a:dk2>
      <a:lt2>
        <a:srgbClr val="F3F3F3"/>
      </a:lt2>
      <a:accent1>
        <a:srgbClr val="FBE2C4"/>
      </a:accent1>
      <a:accent2>
        <a:srgbClr val="FFCCE4"/>
      </a:accent2>
      <a:accent3>
        <a:srgbClr val="C0E9FF"/>
      </a:accent3>
      <a:accent4>
        <a:srgbClr val="D2FD78"/>
      </a:accent4>
      <a:accent5>
        <a:srgbClr val="FAEA32"/>
      </a:accent5>
      <a:accent6>
        <a:srgbClr val="CBB2FE"/>
      </a:accent6>
      <a:hlink>
        <a:srgbClr val="C0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